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9" r:id="rId12"/>
    <p:sldId id="267" r:id="rId13"/>
    <p:sldId id="268" r:id="rId14"/>
    <p:sldId id="269" r:id="rId15"/>
    <p:sldId id="273" r:id="rId16"/>
    <p:sldId id="272" r:id="rId17"/>
    <p:sldId id="274" r:id="rId18"/>
    <p:sldId id="275" r:id="rId19"/>
    <p:sldId id="276" r:id="rId20"/>
    <p:sldId id="270" r:id="rId21"/>
    <p:sldId id="27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8" autoAdjust="0"/>
    <p:restoredTop sz="91278" autoAdjust="0"/>
  </p:normalViewPr>
  <p:slideViewPr>
    <p:cSldViewPr snapToGrid="0">
      <p:cViewPr varScale="1">
        <p:scale>
          <a:sx n="95" d="100"/>
          <a:sy n="95" d="100"/>
        </p:scale>
        <p:origin x="8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5.png"/><Relationship Id="rId7" Type="http://schemas.openxmlformats.org/officeDocument/2006/relationships/image" Target="../media/image20.jpg"/><Relationship Id="rId2" Type="http://schemas.openxmlformats.org/officeDocument/2006/relationships/image" Target="../media/image13.png"/><Relationship Id="rId1" Type="http://schemas.openxmlformats.org/officeDocument/2006/relationships/image" Target="../media/image16.jpg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5.png"/><Relationship Id="rId7" Type="http://schemas.openxmlformats.org/officeDocument/2006/relationships/image" Target="../media/image20.jpg"/><Relationship Id="rId2" Type="http://schemas.openxmlformats.org/officeDocument/2006/relationships/image" Target="../media/image13.png"/><Relationship Id="rId1" Type="http://schemas.openxmlformats.org/officeDocument/2006/relationships/image" Target="../media/image16.jpg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E3407E-2711-4A6A-9B87-8B845BF4D156}" type="doc">
      <dgm:prSet loTypeId="urn:microsoft.com/office/officeart/2005/8/layout/cycle3" loCatId="cycle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C49B2490-B038-4556-AFCE-A5147E033030}">
      <dgm:prSet/>
      <dgm:spPr/>
      <dgm:t>
        <a:bodyPr/>
        <a:lstStyle/>
        <a:p>
          <a:r>
            <a:rPr lang="it-IT" baseline="0" dirty="0"/>
            <a:t>Nel day after del lunedì mattina ci troviamo spesso</a:t>
          </a:r>
          <a:endParaRPr lang="it-IT" dirty="0"/>
        </a:p>
      </dgm:t>
    </dgm:pt>
    <dgm:pt modelId="{E8362512-98E1-41D1-B682-FE1B1EFF2CBE}" type="parTrans" cxnId="{480C2F4D-0963-42DF-A7A9-72DF883D0A43}">
      <dgm:prSet/>
      <dgm:spPr/>
      <dgm:t>
        <a:bodyPr/>
        <a:lstStyle/>
        <a:p>
          <a:endParaRPr lang="it-IT"/>
        </a:p>
      </dgm:t>
    </dgm:pt>
    <dgm:pt modelId="{37303E90-331F-4DFC-A16E-D5F416EDE5FA}" type="sibTrans" cxnId="{480C2F4D-0963-42DF-A7A9-72DF883D0A43}">
      <dgm:prSet/>
      <dgm:spPr/>
      <dgm:t>
        <a:bodyPr/>
        <a:lstStyle/>
        <a:p>
          <a:endParaRPr lang="it-IT"/>
        </a:p>
      </dgm:t>
    </dgm:pt>
    <dgm:pt modelId="{254B4EDC-F62A-4D07-B8BA-AC0E24FB828A}">
      <dgm:prSet/>
      <dgm:spPr/>
      <dgm:t>
        <a:bodyPr/>
        <a:lstStyle/>
        <a:p>
          <a:r>
            <a:rPr lang="it-IT" baseline="0" dirty="0"/>
            <a:t>sintomi sfumati</a:t>
          </a:r>
          <a:endParaRPr lang="it-IT" dirty="0"/>
        </a:p>
      </dgm:t>
    </dgm:pt>
    <dgm:pt modelId="{BF9B2E0C-CC60-41AC-87E5-A68E21986031}" type="parTrans" cxnId="{D75326FA-3B20-4455-9B4D-867D8F212E6D}">
      <dgm:prSet/>
      <dgm:spPr/>
      <dgm:t>
        <a:bodyPr/>
        <a:lstStyle/>
        <a:p>
          <a:endParaRPr lang="it-IT"/>
        </a:p>
      </dgm:t>
    </dgm:pt>
    <dgm:pt modelId="{B628406C-1D33-4EE3-A90A-9C276F8B5D75}" type="sibTrans" cxnId="{D75326FA-3B20-4455-9B4D-867D8F212E6D}">
      <dgm:prSet/>
      <dgm:spPr/>
      <dgm:t>
        <a:bodyPr/>
        <a:lstStyle/>
        <a:p>
          <a:endParaRPr lang="it-IT"/>
        </a:p>
      </dgm:t>
    </dgm:pt>
    <dgm:pt modelId="{084459E9-E752-433D-B2C1-5EF0512C3AA5}">
      <dgm:prSet/>
      <dgm:spPr/>
      <dgm:t>
        <a:bodyPr/>
        <a:lstStyle/>
        <a:p>
          <a:r>
            <a:rPr lang="it-IT" baseline="0"/>
            <a:t>documentazione incompleta</a:t>
          </a:r>
          <a:endParaRPr lang="it-IT"/>
        </a:p>
      </dgm:t>
    </dgm:pt>
    <dgm:pt modelId="{8ACDD054-9065-48E4-9F6F-CD844A3F76A2}" type="parTrans" cxnId="{A7F2DF5B-DC2C-4364-AB8E-547D084CC007}">
      <dgm:prSet/>
      <dgm:spPr/>
      <dgm:t>
        <a:bodyPr/>
        <a:lstStyle/>
        <a:p>
          <a:endParaRPr lang="it-IT"/>
        </a:p>
      </dgm:t>
    </dgm:pt>
    <dgm:pt modelId="{190F6736-7154-419F-8591-AEA518D974C2}" type="sibTrans" cxnId="{A7F2DF5B-DC2C-4364-AB8E-547D084CC007}">
      <dgm:prSet/>
      <dgm:spPr/>
      <dgm:t>
        <a:bodyPr/>
        <a:lstStyle/>
        <a:p>
          <a:endParaRPr lang="it-IT"/>
        </a:p>
      </dgm:t>
    </dgm:pt>
    <dgm:pt modelId="{D3DCB09C-ADEA-4CDA-900A-5F7770B6A1D3}">
      <dgm:prSet/>
      <dgm:spPr/>
      <dgm:t>
        <a:bodyPr/>
        <a:lstStyle/>
        <a:p>
          <a:r>
            <a:rPr lang="it-IT" baseline="0" dirty="0"/>
            <a:t>anatomie modificate</a:t>
          </a:r>
          <a:endParaRPr lang="it-IT" dirty="0"/>
        </a:p>
      </dgm:t>
    </dgm:pt>
    <dgm:pt modelId="{41C01DC8-AAC8-4877-81CB-A705D8E46923}" type="parTrans" cxnId="{91939DB6-D096-42E2-9930-8101BD5FDF07}">
      <dgm:prSet/>
      <dgm:spPr/>
      <dgm:t>
        <a:bodyPr/>
        <a:lstStyle/>
        <a:p>
          <a:endParaRPr lang="it-IT"/>
        </a:p>
      </dgm:t>
    </dgm:pt>
    <dgm:pt modelId="{7E9DE0D0-4404-4F4E-AAAE-9DCC02C7722E}" type="sibTrans" cxnId="{91939DB6-D096-42E2-9930-8101BD5FDF07}">
      <dgm:prSet/>
      <dgm:spPr/>
      <dgm:t>
        <a:bodyPr/>
        <a:lstStyle/>
        <a:p>
          <a:endParaRPr lang="it-IT"/>
        </a:p>
      </dgm:t>
    </dgm:pt>
    <dgm:pt modelId="{81745A6A-4231-4478-8DBB-9B05FDFEBA66}">
      <dgm:prSet/>
      <dgm:spPr/>
      <dgm:t>
        <a:bodyPr/>
        <a:lstStyle/>
        <a:p>
          <a:r>
            <a:rPr lang="it-IT" baseline="0" dirty="0"/>
            <a:t>In questo contesto l’imaging diventa la nostra bussola</a:t>
          </a:r>
          <a:endParaRPr lang="it-IT" dirty="0"/>
        </a:p>
      </dgm:t>
    </dgm:pt>
    <dgm:pt modelId="{0C8DE4A0-A98B-4E9F-B87C-10A250E32DE3}" type="parTrans" cxnId="{252A661D-0758-41C5-921D-F2CC3179FC8F}">
      <dgm:prSet/>
      <dgm:spPr/>
      <dgm:t>
        <a:bodyPr/>
        <a:lstStyle/>
        <a:p>
          <a:endParaRPr lang="it-IT"/>
        </a:p>
      </dgm:t>
    </dgm:pt>
    <dgm:pt modelId="{1E51C504-F131-4BB9-8D1E-40F51FA4294A}" type="sibTrans" cxnId="{252A661D-0758-41C5-921D-F2CC3179FC8F}">
      <dgm:prSet/>
      <dgm:spPr/>
      <dgm:t>
        <a:bodyPr/>
        <a:lstStyle/>
        <a:p>
          <a:endParaRPr lang="it-IT"/>
        </a:p>
      </dgm:t>
    </dgm:pt>
    <dgm:pt modelId="{33A829C3-033C-4313-9F5D-0147E337F937}">
      <dgm:prSet/>
      <dgm:spPr/>
      <dgm:t>
        <a:bodyPr/>
        <a:lstStyle/>
        <a:p>
          <a:r>
            <a:rPr lang="it-IT" baseline="0"/>
            <a:t>pazienti operati da poco</a:t>
          </a:r>
          <a:endParaRPr lang="it-IT" dirty="0"/>
        </a:p>
      </dgm:t>
    </dgm:pt>
    <dgm:pt modelId="{86E78750-163E-45A3-9A8E-BBCDCAA76233}" type="parTrans" cxnId="{6A06D655-0339-4279-A0FF-91D0975FB670}">
      <dgm:prSet/>
      <dgm:spPr/>
      <dgm:t>
        <a:bodyPr/>
        <a:lstStyle/>
        <a:p>
          <a:endParaRPr lang="it-IT"/>
        </a:p>
      </dgm:t>
    </dgm:pt>
    <dgm:pt modelId="{928C0A6D-8FA4-45D7-B9CA-2D91C4E0D45B}" type="sibTrans" cxnId="{6A06D655-0339-4279-A0FF-91D0975FB670}">
      <dgm:prSet/>
      <dgm:spPr/>
      <dgm:t>
        <a:bodyPr/>
        <a:lstStyle/>
        <a:p>
          <a:endParaRPr lang="it-IT"/>
        </a:p>
      </dgm:t>
    </dgm:pt>
    <dgm:pt modelId="{1E93A826-B2BE-4290-9CB6-A9FB2732A4CF}" type="pres">
      <dgm:prSet presAssocID="{85E3407E-2711-4A6A-9B87-8B845BF4D156}" presName="Name0" presStyleCnt="0">
        <dgm:presLayoutVars>
          <dgm:dir/>
          <dgm:resizeHandles val="exact"/>
        </dgm:presLayoutVars>
      </dgm:prSet>
      <dgm:spPr/>
    </dgm:pt>
    <dgm:pt modelId="{13D18BC0-45D7-4306-8DA0-E2B38A9067F9}" type="pres">
      <dgm:prSet presAssocID="{85E3407E-2711-4A6A-9B87-8B845BF4D156}" presName="cycle" presStyleCnt="0"/>
      <dgm:spPr/>
    </dgm:pt>
    <dgm:pt modelId="{752C9EDB-C5FA-4727-ABA1-0A5D90A685B6}" type="pres">
      <dgm:prSet presAssocID="{C49B2490-B038-4556-AFCE-A5147E033030}" presName="nodeFirstNode" presStyleLbl="node1" presStyleIdx="0" presStyleCnt="6">
        <dgm:presLayoutVars>
          <dgm:bulletEnabled val="1"/>
        </dgm:presLayoutVars>
      </dgm:prSet>
      <dgm:spPr/>
    </dgm:pt>
    <dgm:pt modelId="{0A79DDBC-05FB-4EEE-993B-8A5976D8A5A1}" type="pres">
      <dgm:prSet presAssocID="{37303E90-331F-4DFC-A16E-D5F416EDE5FA}" presName="sibTransFirstNode" presStyleLbl="bgShp" presStyleIdx="0" presStyleCnt="1"/>
      <dgm:spPr/>
    </dgm:pt>
    <dgm:pt modelId="{93415579-593C-4FB1-9F19-1438DF9722E8}" type="pres">
      <dgm:prSet presAssocID="{33A829C3-033C-4313-9F5D-0147E337F937}" presName="nodeFollowingNodes" presStyleLbl="node1" presStyleIdx="1" presStyleCnt="6">
        <dgm:presLayoutVars>
          <dgm:bulletEnabled val="1"/>
        </dgm:presLayoutVars>
      </dgm:prSet>
      <dgm:spPr/>
    </dgm:pt>
    <dgm:pt modelId="{EC016285-EFDD-4C65-AF10-A0828E9D5EDB}" type="pres">
      <dgm:prSet presAssocID="{254B4EDC-F62A-4D07-B8BA-AC0E24FB828A}" presName="nodeFollowingNodes" presStyleLbl="node1" presStyleIdx="2" presStyleCnt="6">
        <dgm:presLayoutVars>
          <dgm:bulletEnabled val="1"/>
        </dgm:presLayoutVars>
      </dgm:prSet>
      <dgm:spPr/>
    </dgm:pt>
    <dgm:pt modelId="{36103EEA-8597-40B0-93D1-2A5690B5D4A9}" type="pres">
      <dgm:prSet presAssocID="{084459E9-E752-433D-B2C1-5EF0512C3AA5}" presName="nodeFollowingNodes" presStyleLbl="node1" presStyleIdx="3" presStyleCnt="6">
        <dgm:presLayoutVars>
          <dgm:bulletEnabled val="1"/>
        </dgm:presLayoutVars>
      </dgm:prSet>
      <dgm:spPr/>
    </dgm:pt>
    <dgm:pt modelId="{A6EAF3DE-8DAE-47E0-8BE8-B88B0E30E29E}" type="pres">
      <dgm:prSet presAssocID="{D3DCB09C-ADEA-4CDA-900A-5F7770B6A1D3}" presName="nodeFollowingNodes" presStyleLbl="node1" presStyleIdx="4" presStyleCnt="6">
        <dgm:presLayoutVars>
          <dgm:bulletEnabled val="1"/>
        </dgm:presLayoutVars>
      </dgm:prSet>
      <dgm:spPr/>
    </dgm:pt>
    <dgm:pt modelId="{0728EE65-4FF4-46B3-8489-224799F191FE}" type="pres">
      <dgm:prSet presAssocID="{81745A6A-4231-4478-8DBB-9B05FDFEBA66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25385D1D-8EEF-49B3-AC84-71E5787B95AF}" type="presOf" srcId="{254B4EDC-F62A-4D07-B8BA-AC0E24FB828A}" destId="{EC016285-EFDD-4C65-AF10-A0828E9D5EDB}" srcOrd="0" destOrd="0" presId="urn:microsoft.com/office/officeart/2005/8/layout/cycle3"/>
    <dgm:cxn modelId="{252A661D-0758-41C5-921D-F2CC3179FC8F}" srcId="{85E3407E-2711-4A6A-9B87-8B845BF4D156}" destId="{81745A6A-4231-4478-8DBB-9B05FDFEBA66}" srcOrd="5" destOrd="0" parTransId="{0C8DE4A0-A98B-4E9F-B87C-10A250E32DE3}" sibTransId="{1E51C504-F131-4BB9-8D1E-40F51FA4294A}"/>
    <dgm:cxn modelId="{A7F2DF5B-DC2C-4364-AB8E-547D084CC007}" srcId="{85E3407E-2711-4A6A-9B87-8B845BF4D156}" destId="{084459E9-E752-433D-B2C1-5EF0512C3AA5}" srcOrd="3" destOrd="0" parTransId="{8ACDD054-9065-48E4-9F6F-CD844A3F76A2}" sibTransId="{190F6736-7154-419F-8591-AEA518D974C2}"/>
    <dgm:cxn modelId="{A29EBE5F-1A80-4387-A8E4-6F85C4C9298C}" type="presOf" srcId="{85E3407E-2711-4A6A-9B87-8B845BF4D156}" destId="{1E93A826-B2BE-4290-9CB6-A9FB2732A4CF}" srcOrd="0" destOrd="0" presId="urn:microsoft.com/office/officeart/2005/8/layout/cycle3"/>
    <dgm:cxn modelId="{FCC15A68-3B3A-4DF4-9AFF-56C430C71D13}" type="presOf" srcId="{33A829C3-033C-4313-9F5D-0147E337F937}" destId="{93415579-593C-4FB1-9F19-1438DF9722E8}" srcOrd="0" destOrd="0" presId="urn:microsoft.com/office/officeart/2005/8/layout/cycle3"/>
    <dgm:cxn modelId="{480C2F4D-0963-42DF-A7A9-72DF883D0A43}" srcId="{85E3407E-2711-4A6A-9B87-8B845BF4D156}" destId="{C49B2490-B038-4556-AFCE-A5147E033030}" srcOrd="0" destOrd="0" parTransId="{E8362512-98E1-41D1-B682-FE1B1EFF2CBE}" sibTransId="{37303E90-331F-4DFC-A16E-D5F416EDE5FA}"/>
    <dgm:cxn modelId="{6A06D655-0339-4279-A0FF-91D0975FB670}" srcId="{85E3407E-2711-4A6A-9B87-8B845BF4D156}" destId="{33A829C3-033C-4313-9F5D-0147E337F937}" srcOrd="1" destOrd="0" parTransId="{86E78750-163E-45A3-9A8E-BBCDCAA76233}" sibTransId="{928C0A6D-8FA4-45D7-B9CA-2D91C4E0D45B}"/>
    <dgm:cxn modelId="{9C275156-346C-4E0D-B648-0255B9D4C302}" type="presOf" srcId="{37303E90-331F-4DFC-A16E-D5F416EDE5FA}" destId="{0A79DDBC-05FB-4EEE-993B-8A5976D8A5A1}" srcOrd="0" destOrd="0" presId="urn:microsoft.com/office/officeart/2005/8/layout/cycle3"/>
    <dgm:cxn modelId="{CDA88A7E-BEA7-4536-A0B8-6F196B77C56F}" type="presOf" srcId="{81745A6A-4231-4478-8DBB-9B05FDFEBA66}" destId="{0728EE65-4FF4-46B3-8489-224799F191FE}" srcOrd="0" destOrd="0" presId="urn:microsoft.com/office/officeart/2005/8/layout/cycle3"/>
    <dgm:cxn modelId="{99076E95-8E7A-4751-9A95-FBF132E02A55}" type="presOf" srcId="{C49B2490-B038-4556-AFCE-A5147E033030}" destId="{752C9EDB-C5FA-4727-ABA1-0A5D90A685B6}" srcOrd="0" destOrd="0" presId="urn:microsoft.com/office/officeart/2005/8/layout/cycle3"/>
    <dgm:cxn modelId="{91939DB6-D096-42E2-9930-8101BD5FDF07}" srcId="{85E3407E-2711-4A6A-9B87-8B845BF4D156}" destId="{D3DCB09C-ADEA-4CDA-900A-5F7770B6A1D3}" srcOrd="4" destOrd="0" parTransId="{41C01DC8-AAC8-4877-81CB-A705D8E46923}" sibTransId="{7E9DE0D0-4404-4F4E-AAAE-9DCC02C7722E}"/>
    <dgm:cxn modelId="{2E9DDCBC-3B74-4113-8562-C7F03D9FC41F}" type="presOf" srcId="{D3DCB09C-ADEA-4CDA-900A-5F7770B6A1D3}" destId="{A6EAF3DE-8DAE-47E0-8BE8-B88B0E30E29E}" srcOrd="0" destOrd="0" presId="urn:microsoft.com/office/officeart/2005/8/layout/cycle3"/>
    <dgm:cxn modelId="{23E2AAE6-DFCA-44E7-9BA8-66FC9E32AD1B}" type="presOf" srcId="{084459E9-E752-433D-B2C1-5EF0512C3AA5}" destId="{36103EEA-8597-40B0-93D1-2A5690B5D4A9}" srcOrd="0" destOrd="0" presId="urn:microsoft.com/office/officeart/2005/8/layout/cycle3"/>
    <dgm:cxn modelId="{D75326FA-3B20-4455-9B4D-867D8F212E6D}" srcId="{85E3407E-2711-4A6A-9B87-8B845BF4D156}" destId="{254B4EDC-F62A-4D07-B8BA-AC0E24FB828A}" srcOrd="2" destOrd="0" parTransId="{BF9B2E0C-CC60-41AC-87E5-A68E21986031}" sibTransId="{B628406C-1D33-4EE3-A90A-9C276F8B5D75}"/>
    <dgm:cxn modelId="{A1812E97-CEEC-4175-8B14-1AAE4CC1B3CA}" type="presParOf" srcId="{1E93A826-B2BE-4290-9CB6-A9FB2732A4CF}" destId="{13D18BC0-45D7-4306-8DA0-E2B38A9067F9}" srcOrd="0" destOrd="0" presId="urn:microsoft.com/office/officeart/2005/8/layout/cycle3"/>
    <dgm:cxn modelId="{AC2D345D-6245-43A8-942A-175F3972F6A8}" type="presParOf" srcId="{13D18BC0-45D7-4306-8DA0-E2B38A9067F9}" destId="{752C9EDB-C5FA-4727-ABA1-0A5D90A685B6}" srcOrd="0" destOrd="0" presId="urn:microsoft.com/office/officeart/2005/8/layout/cycle3"/>
    <dgm:cxn modelId="{08E9C6A6-AF1D-42DB-8DEA-2835AE521996}" type="presParOf" srcId="{13D18BC0-45D7-4306-8DA0-E2B38A9067F9}" destId="{0A79DDBC-05FB-4EEE-993B-8A5976D8A5A1}" srcOrd="1" destOrd="0" presId="urn:microsoft.com/office/officeart/2005/8/layout/cycle3"/>
    <dgm:cxn modelId="{C75C0A0A-458C-418D-8D2C-CD5AA01F8D02}" type="presParOf" srcId="{13D18BC0-45D7-4306-8DA0-E2B38A9067F9}" destId="{93415579-593C-4FB1-9F19-1438DF9722E8}" srcOrd="2" destOrd="0" presId="urn:microsoft.com/office/officeart/2005/8/layout/cycle3"/>
    <dgm:cxn modelId="{4623104A-65FC-4ED8-A68A-1D63C61B9FCF}" type="presParOf" srcId="{13D18BC0-45D7-4306-8DA0-E2B38A9067F9}" destId="{EC016285-EFDD-4C65-AF10-A0828E9D5EDB}" srcOrd="3" destOrd="0" presId="urn:microsoft.com/office/officeart/2005/8/layout/cycle3"/>
    <dgm:cxn modelId="{D0C19C5E-8286-4B41-8A14-217738B1E7C0}" type="presParOf" srcId="{13D18BC0-45D7-4306-8DA0-E2B38A9067F9}" destId="{36103EEA-8597-40B0-93D1-2A5690B5D4A9}" srcOrd="4" destOrd="0" presId="urn:microsoft.com/office/officeart/2005/8/layout/cycle3"/>
    <dgm:cxn modelId="{D5FC327E-F476-413A-ABB9-2F25EB6D15AC}" type="presParOf" srcId="{13D18BC0-45D7-4306-8DA0-E2B38A9067F9}" destId="{A6EAF3DE-8DAE-47E0-8BE8-B88B0E30E29E}" srcOrd="5" destOrd="0" presId="urn:microsoft.com/office/officeart/2005/8/layout/cycle3"/>
    <dgm:cxn modelId="{57517339-6445-48C5-8381-84AEA1066733}" type="presParOf" srcId="{13D18BC0-45D7-4306-8DA0-E2B38A9067F9}" destId="{0728EE65-4FF4-46B3-8489-224799F191FE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F09938-4291-4110-90CA-F680DDF183EC}" type="doc">
      <dgm:prSet loTypeId="urn:microsoft.com/office/officeart/2005/8/layout/hProcess9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10552428-739A-4A81-BA76-3A2E940E92E4}">
      <dgm:prSet/>
      <dgm:spPr/>
      <dgm:t>
        <a:bodyPr/>
        <a:lstStyle/>
        <a:p>
          <a:r>
            <a:rPr lang="it-IT" baseline="0" dirty="0"/>
            <a:t>il paziente post‑chirurgico non “parla” chiaramente: </a:t>
          </a:r>
          <a:endParaRPr lang="it-IT" dirty="0"/>
        </a:p>
      </dgm:t>
    </dgm:pt>
    <dgm:pt modelId="{F675195A-E5BA-4BD8-A856-B0FD5A097246}" type="parTrans" cxnId="{DE540579-4FA6-4C8F-9C86-13C2CD0F4F81}">
      <dgm:prSet/>
      <dgm:spPr/>
      <dgm:t>
        <a:bodyPr/>
        <a:lstStyle/>
        <a:p>
          <a:endParaRPr lang="it-IT"/>
        </a:p>
      </dgm:t>
    </dgm:pt>
    <dgm:pt modelId="{CCB23C75-8240-4201-8223-122344E2574E}" type="sibTrans" cxnId="{DE540579-4FA6-4C8F-9C86-13C2CD0F4F81}">
      <dgm:prSet/>
      <dgm:spPr/>
      <dgm:t>
        <a:bodyPr/>
        <a:lstStyle/>
        <a:p>
          <a:endParaRPr lang="it-IT"/>
        </a:p>
      </dgm:t>
    </dgm:pt>
    <dgm:pt modelId="{DD3F7721-9BC9-4816-B5FB-81016F48908F}">
      <dgm:prSet/>
      <dgm:spPr/>
      <dgm:t>
        <a:bodyPr/>
        <a:lstStyle/>
        <a:p>
          <a:r>
            <a:rPr lang="it-IT" baseline="0"/>
            <a:t>febbre lieve, dolore non specifico, distensione addominale. </a:t>
          </a:r>
          <a:endParaRPr lang="it-IT"/>
        </a:p>
      </dgm:t>
    </dgm:pt>
    <dgm:pt modelId="{D0786E4D-2FA9-4762-A7CE-A2229AB18FE6}" type="parTrans" cxnId="{DEE73F30-A356-442F-9184-2433954FA823}">
      <dgm:prSet/>
      <dgm:spPr/>
      <dgm:t>
        <a:bodyPr/>
        <a:lstStyle/>
        <a:p>
          <a:endParaRPr lang="it-IT"/>
        </a:p>
      </dgm:t>
    </dgm:pt>
    <dgm:pt modelId="{16E86E6D-0E02-4AB3-86BF-B302256AB19B}" type="sibTrans" cxnId="{DEE73F30-A356-442F-9184-2433954FA823}">
      <dgm:prSet/>
      <dgm:spPr/>
      <dgm:t>
        <a:bodyPr/>
        <a:lstStyle/>
        <a:p>
          <a:endParaRPr lang="it-IT"/>
        </a:p>
      </dgm:t>
    </dgm:pt>
    <dgm:pt modelId="{3B774916-4547-4272-BF82-A3D70DF0CC1B}">
      <dgm:prSet/>
      <dgm:spPr/>
      <dgm:t>
        <a:bodyPr/>
        <a:lstStyle/>
        <a:p>
          <a:r>
            <a:rPr lang="it-IT" baseline="0"/>
            <a:t>Le anatomie sono modificate</a:t>
          </a:r>
          <a:endParaRPr lang="it-IT"/>
        </a:p>
      </dgm:t>
    </dgm:pt>
    <dgm:pt modelId="{63B51312-6D93-4908-9327-64CD7FBEC53F}" type="parTrans" cxnId="{413CC5E4-A0C6-4AC5-9A58-69A620A9DF7F}">
      <dgm:prSet/>
      <dgm:spPr/>
      <dgm:t>
        <a:bodyPr/>
        <a:lstStyle/>
        <a:p>
          <a:endParaRPr lang="it-IT"/>
        </a:p>
      </dgm:t>
    </dgm:pt>
    <dgm:pt modelId="{A5BA26AF-5B62-4587-A7C6-3126CACB8AC4}" type="sibTrans" cxnId="{413CC5E4-A0C6-4AC5-9A58-69A620A9DF7F}">
      <dgm:prSet/>
      <dgm:spPr/>
      <dgm:t>
        <a:bodyPr/>
        <a:lstStyle/>
        <a:p>
          <a:endParaRPr lang="it-IT"/>
        </a:p>
      </dgm:t>
    </dgm:pt>
    <dgm:pt modelId="{4953BD46-C3DB-4EF2-A9F5-FE4BE0C04D0E}">
      <dgm:prSet/>
      <dgm:spPr/>
      <dgm:t>
        <a:bodyPr/>
        <a:lstStyle/>
        <a:p>
          <a:r>
            <a:rPr lang="it-IT" baseline="0"/>
            <a:t>anastomosi, bypass, resezioni estese, stomie. </a:t>
          </a:r>
          <a:endParaRPr lang="it-IT"/>
        </a:p>
      </dgm:t>
    </dgm:pt>
    <dgm:pt modelId="{3AE76299-012F-4A4B-8EB9-7A268A42C9B5}" type="parTrans" cxnId="{C38EDE6B-24A4-4C24-86FC-5C52EEBD19ED}">
      <dgm:prSet/>
      <dgm:spPr/>
      <dgm:t>
        <a:bodyPr/>
        <a:lstStyle/>
        <a:p>
          <a:endParaRPr lang="it-IT"/>
        </a:p>
      </dgm:t>
    </dgm:pt>
    <dgm:pt modelId="{6DBA6C50-BB41-4E85-962F-E8E3F69A9DF5}" type="sibTrans" cxnId="{C38EDE6B-24A4-4C24-86FC-5C52EEBD19ED}">
      <dgm:prSet/>
      <dgm:spPr/>
      <dgm:t>
        <a:bodyPr/>
        <a:lstStyle/>
        <a:p>
          <a:endParaRPr lang="it-IT"/>
        </a:p>
      </dgm:t>
    </dgm:pt>
    <dgm:pt modelId="{F4CE4B85-8C5E-4870-BB62-FA87617A02A7}">
      <dgm:prSet/>
      <dgm:spPr/>
      <dgm:t>
        <a:bodyPr/>
        <a:lstStyle/>
        <a:p>
          <a:r>
            <a:rPr lang="it-IT" baseline="0" dirty="0"/>
            <a:t>il clinico deve decidere </a:t>
          </a:r>
          <a:r>
            <a:rPr lang="it-IT" b="1" baseline="0" dirty="0"/>
            <a:t>subito</a:t>
          </a:r>
          <a:endParaRPr lang="it-IT" dirty="0"/>
        </a:p>
      </dgm:t>
    </dgm:pt>
    <dgm:pt modelId="{853E398A-5952-4F65-9618-DA3BDB138CC0}" type="parTrans" cxnId="{65FA9D0E-0B6B-4D8B-93E4-C01A0CDCFC94}">
      <dgm:prSet/>
      <dgm:spPr/>
      <dgm:t>
        <a:bodyPr/>
        <a:lstStyle/>
        <a:p>
          <a:endParaRPr lang="it-IT"/>
        </a:p>
      </dgm:t>
    </dgm:pt>
    <dgm:pt modelId="{6BF4CB5E-60CF-44DC-BA19-66983518607F}" type="sibTrans" cxnId="{65FA9D0E-0B6B-4D8B-93E4-C01A0CDCFC94}">
      <dgm:prSet/>
      <dgm:spPr/>
      <dgm:t>
        <a:bodyPr/>
        <a:lstStyle/>
        <a:p>
          <a:endParaRPr lang="it-IT"/>
        </a:p>
      </dgm:t>
    </dgm:pt>
    <dgm:pt modelId="{B2C13C4C-1FB6-49C0-A74E-3AD06B615D7F}">
      <dgm:prSet/>
      <dgm:spPr/>
      <dgm:t>
        <a:bodyPr/>
        <a:lstStyle/>
        <a:p>
          <a:r>
            <a:rPr lang="it-IT" baseline="0" dirty="0"/>
            <a:t>se il quadro è compatibile con la normalità post‑operatoria o se nasconde una complicanza</a:t>
          </a:r>
          <a:endParaRPr lang="it-IT" dirty="0"/>
        </a:p>
      </dgm:t>
    </dgm:pt>
    <dgm:pt modelId="{F09CCC76-CC69-4EE9-81C3-5BF5BBEF2998}" type="parTrans" cxnId="{A0EDAD70-55D9-45B1-BD9B-8FB30DCF5077}">
      <dgm:prSet/>
      <dgm:spPr/>
      <dgm:t>
        <a:bodyPr/>
        <a:lstStyle/>
        <a:p>
          <a:endParaRPr lang="it-IT"/>
        </a:p>
      </dgm:t>
    </dgm:pt>
    <dgm:pt modelId="{6A0AD3D6-CB60-49DE-9A8A-2473B1B257C2}" type="sibTrans" cxnId="{A0EDAD70-55D9-45B1-BD9B-8FB30DCF5077}">
      <dgm:prSet/>
      <dgm:spPr/>
      <dgm:t>
        <a:bodyPr/>
        <a:lstStyle/>
        <a:p>
          <a:endParaRPr lang="it-IT"/>
        </a:p>
      </dgm:t>
    </dgm:pt>
    <dgm:pt modelId="{19B901B3-3DD3-4191-9735-FA8E53FB5813}" type="pres">
      <dgm:prSet presAssocID="{8EF09938-4291-4110-90CA-F680DDF183EC}" presName="CompostProcess" presStyleCnt="0">
        <dgm:presLayoutVars>
          <dgm:dir/>
          <dgm:resizeHandles val="exact"/>
        </dgm:presLayoutVars>
      </dgm:prSet>
      <dgm:spPr/>
    </dgm:pt>
    <dgm:pt modelId="{0C9F1D7C-4D4E-45AA-8B97-8C4B373310C2}" type="pres">
      <dgm:prSet presAssocID="{8EF09938-4291-4110-90CA-F680DDF183EC}" presName="arrow" presStyleLbl="bgShp" presStyleIdx="0" presStyleCnt="1"/>
      <dgm:spPr/>
    </dgm:pt>
    <dgm:pt modelId="{444C8ED3-FE27-4859-A7E4-BB2A691E55DF}" type="pres">
      <dgm:prSet presAssocID="{8EF09938-4291-4110-90CA-F680DDF183EC}" presName="linearProcess" presStyleCnt="0"/>
      <dgm:spPr/>
    </dgm:pt>
    <dgm:pt modelId="{E7F9A24A-CB68-4BCD-9047-8007B12CDB9F}" type="pres">
      <dgm:prSet presAssocID="{10552428-739A-4A81-BA76-3A2E940E92E4}" presName="textNode" presStyleLbl="node1" presStyleIdx="0" presStyleCnt="4">
        <dgm:presLayoutVars>
          <dgm:bulletEnabled val="1"/>
        </dgm:presLayoutVars>
      </dgm:prSet>
      <dgm:spPr/>
    </dgm:pt>
    <dgm:pt modelId="{587AC37A-1F36-4E75-A2F3-B73A72B1CD39}" type="pres">
      <dgm:prSet presAssocID="{CCB23C75-8240-4201-8223-122344E2574E}" presName="sibTrans" presStyleCnt="0"/>
      <dgm:spPr/>
    </dgm:pt>
    <dgm:pt modelId="{D55DF742-C025-43D3-8A33-70354D7BB28F}" type="pres">
      <dgm:prSet presAssocID="{3B774916-4547-4272-BF82-A3D70DF0CC1B}" presName="textNode" presStyleLbl="node1" presStyleIdx="1" presStyleCnt="4">
        <dgm:presLayoutVars>
          <dgm:bulletEnabled val="1"/>
        </dgm:presLayoutVars>
      </dgm:prSet>
      <dgm:spPr/>
    </dgm:pt>
    <dgm:pt modelId="{C7D921ED-BE9B-4723-9152-502ACAE425B7}" type="pres">
      <dgm:prSet presAssocID="{A5BA26AF-5B62-4587-A7C6-3126CACB8AC4}" presName="sibTrans" presStyleCnt="0"/>
      <dgm:spPr/>
    </dgm:pt>
    <dgm:pt modelId="{3AE374E0-80E3-4FB0-AD9F-98CEE2D74CAD}" type="pres">
      <dgm:prSet presAssocID="{F4CE4B85-8C5E-4870-BB62-FA87617A02A7}" presName="textNode" presStyleLbl="node1" presStyleIdx="2" presStyleCnt="4">
        <dgm:presLayoutVars>
          <dgm:bulletEnabled val="1"/>
        </dgm:presLayoutVars>
      </dgm:prSet>
      <dgm:spPr/>
    </dgm:pt>
    <dgm:pt modelId="{F38D34AF-4011-48D7-8C49-55047A645509}" type="pres">
      <dgm:prSet presAssocID="{6BF4CB5E-60CF-44DC-BA19-66983518607F}" presName="sibTrans" presStyleCnt="0"/>
      <dgm:spPr/>
    </dgm:pt>
    <dgm:pt modelId="{D28048BC-4305-4EF9-8468-CCE6D6B67629}" type="pres">
      <dgm:prSet presAssocID="{B2C13C4C-1FB6-49C0-A74E-3AD06B615D7F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65FA9D0E-0B6B-4D8B-93E4-C01A0CDCFC94}" srcId="{8EF09938-4291-4110-90CA-F680DDF183EC}" destId="{F4CE4B85-8C5E-4870-BB62-FA87617A02A7}" srcOrd="2" destOrd="0" parTransId="{853E398A-5952-4F65-9618-DA3BDB138CC0}" sibTransId="{6BF4CB5E-60CF-44DC-BA19-66983518607F}"/>
    <dgm:cxn modelId="{2D3F8E1B-CDE8-4E10-A6BA-943255A5D419}" type="presOf" srcId="{4953BD46-C3DB-4EF2-A9F5-FE4BE0C04D0E}" destId="{D55DF742-C025-43D3-8A33-70354D7BB28F}" srcOrd="0" destOrd="1" presId="urn:microsoft.com/office/officeart/2005/8/layout/hProcess9"/>
    <dgm:cxn modelId="{EC3AE425-CEAF-4E39-9A22-1CC8E4843978}" type="presOf" srcId="{10552428-739A-4A81-BA76-3A2E940E92E4}" destId="{E7F9A24A-CB68-4BCD-9047-8007B12CDB9F}" srcOrd="0" destOrd="0" presId="urn:microsoft.com/office/officeart/2005/8/layout/hProcess9"/>
    <dgm:cxn modelId="{2A4C5E28-EEB8-4FDE-8E6C-E69072D4197B}" type="presOf" srcId="{8EF09938-4291-4110-90CA-F680DDF183EC}" destId="{19B901B3-3DD3-4191-9735-FA8E53FB5813}" srcOrd="0" destOrd="0" presId="urn:microsoft.com/office/officeart/2005/8/layout/hProcess9"/>
    <dgm:cxn modelId="{DEE73F30-A356-442F-9184-2433954FA823}" srcId="{10552428-739A-4A81-BA76-3A2E940E92E4}" destId="{DD3F7721-9BC9-4816-B5FB-81016F48908F}" srcOrd="0" destOrd="0" parTransId="{D0786E4D-2FA9-4762-A7CE-A2229AB18FE6}" sibTransId="{16E86E6D-0E02-4AB3-86BF-B302256AB19B}"/>
    <dgm:cxn modelId="{854E4464-533C-4DD6-A223-30CF7D455CDC}" type="presOf" srcId="{3B774916-4547-4272-BF82-A3D70DF0CC1B}" destId="{D55DF742-C025-43D3-8A33-70354D7BB28F}" srcOrd="0" destOrd="0" presId="urn:microsoft.com/office/officeart/2005/8/layout/hProcess9"/>
    <dgm:cxn modelId="{04208848-E091-4A92-899A-6BB51502C80D}" type="presOf" srcId="{DD3F7721-9BC9-4816-B5FB-81016F48908F}" destId="{E7F9A24A-CB68-4BCD-9047-8007B12CDB9F}" srcOrd="0" destOrd="1" presId="urn:microsoft.com/office/officeart/2005/8/layout/hProcess9"/>
    <dgm:cxn modelId="{C38EDE6B-24A4-4C24-86FC-5C52EEBD19ED}" srcId="{3B774916-4547-4272-BF82-A3D70DF0CC1B}" destId="{4953BD46-C3DB-4EF2-A9F5-FE4BE0C04D0E}" srcOrd="0" destOrd="0" parTransId="{3AE76299-012F-4A4B-8EB9-7A268A42C9B5}" sibTransId="{6DBA6C50-BB41-4E85-962F-E8E3F69A9DF5}"/>
    <dgm:cxn modelId="{A0EDAD70-55D9-45B1-BD9B-8FB30DCF5077}" srcId="{8EF09938-4291-4110-90CA-F680DDF183EC}" destId="{B2C13C4C-1FB6-49C0-A74E-3AD06B615D7F}" srcOrd="3" destOrd="0" parTransId="{F09CCC76-CC69-4EE9-81C3-5BF5BBEF2998}" sibTransId="{6A0AD3D6-CB60-49DE-9A8A-2473B1B257C2}"/>
    <dgm:cxn modelId="{DE540579-4FA6-4C8F-9C86-13C2CD0F4F81}" srcId="{8EF09938-4291-4110-90CA-F680DDF183EC}" destId="{10552428-739A-4A81-BA76-3A2E940E92E4}" srcOrd="0" destOrd="0" parTransId="{F675195A-E5BA-4BD8-A856-B0FD5A097246}" sibTransId="{CCB23C75-8240-4201-8223-122344E2574E}"/>
    <dgm:cxn modelId="{D0B91B83-8F72-408D-BDB6-87C8A3D26BC3}" type="presOf" srcId="{F4CE4B85-8C5E-4870-BB62-FA87617A02A7}" destId="{3AE374E0-80E3-4FB0-AD9F-98CEE2D74CAD}" srcOrd="0" destOrd="0" presId="urn:microsoft.com/office/officeart/2005/8/layout/hProcess9"/>
    <dgm:cxn modelId="{EE28BE96-DC10-486B-9D71-B35B2B617968}" type="presOf" srcId="{B2C13C4C-1FB6-49C0-A74E-3AD06B615D7F}" destId="{D28048BC-4305-4EF9-8468-CCE6D6B67629}" srcOrd="0" destOrd="0" presId="urn:microsoft.com/office/officeart/2005/8/layout/hProcess9"/>
    <dgm:cxn modelId="{413CC5E4-A0C6-4AC5-9A58-69A620A9DF7F}" srcId="{8EF09938-4291-4110-90CA-F680DDF183EC}" destId="{3B774916-4547-4272-BF82-A3D70DF0CC1B}" srcOrd="1" destOrd="0" parTransId="{63B51312-6D93-4908-9327-64CD7FBEC53F}" sibTransId="{A5BA26AF-5B62-4587-A7C6-3126CACB8AC4}"/>
    <dgm:cxn modelId="{5276ABAD-EEFC-480C-BEAA-607948A3BF70}" type="presParOf" srcId="{19B901B3-3DD3-4191-9735-FA8E53FB5813}" destId="{0C9F1D7C-4D4E-45AA-8B97-8C4B373310C2}" srcOrd="0" destOrd="0" presId="urn:microsoft.com/office/officeart/2005/8/layout/hProcess9"/>
    <dgm:cxn modelId="{64402099-2A43-4C45-A8DB-C2A6BCC4B04D}" type="presParOf" srcId="{19B901B3-3DD3-4191-9735-FA8E53FB5813}" destId="{444C8ED3-FE27-4859-A7E4-BB2A691E55DF}" srcOrd="1" destOrd="0" presId="urn:microsoft.com/office/officeart/2005/8/layout/hProcess9"/>
    <dgm:cxn modelId="{69136099-466D-412E-99F2-F0AE80EDF700}" type="presParOf" srcId="{444C8ED3-FE27-4859-A7E4-BB2A691E55DF}" destId="{E7F9A24A-CB68-4BCD-9047-8007B12CDB9F}" srcOrd="0" destOrd="0" presId="urn:microsoft.com/office/officeart/2005/8/layout/hProcess9"/>
    <dgm:cxn modelId="{1C69DD8A-7424-4366-B23C-ACA2D9C72FC1}" type="presParOf" srcId="{444C8ED3-FE27-4859-A7E4-BB2A691E55DF}" destId="{587AC37A-1F36-4E75-A2F3-B73A72B1CD39}" srcOrd="1" destOrd="0" presId="urn:microsoft.com/office/officeart/2005/8/layout/hProcess9"/>
    <dgm:cxn modelId="{FAAF13C4-2436-4599-97DC-C0A4965EBDD6}" type="presParOf" srcId="{444C8ED3-FE27-4859-A7E4-BB2A691E55DF}" destId="{D55DF742-C025-43D3-8A33-70354D7BB28F}" srcOrd="2" destOrd="0" presId="urn:microsoft.com/office/officeart/2005/8/layout/hProcess9"/>
    <dgm:cxn modelId="{F8EC2319-4374-44A9-8BAD-8E83E0D583AB}" type="presParOf" srcId="{444C8ED3-FE27-4859-A7E4-BB2A691E55DF}" destId="{C7D921ED-BE9B-4723-9152-502ACAE425B7}" srcOrd="3" destOrd="0" presId="urn:microsoft.com/office/officeart/2005/8/layout/hProcess9"/>
    <dgm:cxn modelId="{8C33D82D-CB19-49EA-A6F9-D12DEB473629}" type="presParOf" srcId="{444C8ED3-FE27-4859-A7E4-BB2A691E55DF}" destId="{3AE374E0-80E3-4FB0-AD9F-98CEE2D74CAD}" srcOrd="4" destOrd="0" presId="urn:microsoft.com/office/officeart/2005/8/layout/hProcess9"/>
    <dgm:cxn modelId="{1E59DA8D-462C-4121-A81D-CED51C22CEDA}" type="presParOf" srcId="{444C8ED3-FE27-4859-A7E4-BB2A691E55DF}" destId="{F38D34AF-4011-48D7-8C49-55047A645509}" srcOrd="5" destOrd="0" presId="urn:microsoft.com/office/officeart/2005/8/layout/hProcess9"/>
    <dgm:cxn modelId="{FDA12421-252C-4460-88C5-6B6C05CDDAA2}" type="presParOf" srcId="{444C8ED3-FE27-4859-A7E4-BB2A691E55DF}" destId="{D28048BC-4305-4EF9-8468-CCE6D6B6762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9ECA50-9F73-4227-B3EF-5B72F8CF6F22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it-IT"/>
        </a:p>
      </dgm:t>
    </dgm:pt>
    <dgm:pt modelId="{F9A716B4-F82B-4BAA-B8F9-AAB4FDC4DB45}">
      <dgm:prSet/>
      <dgm:spPr/>
      <dgm:t>
        <a:bodyPr/>
        <a:lstStyle/>
        <a:p>
          <a:r>
            <a:rPr lang="it-IT" baseline="0"/>
            <a:t>Anastomosi gastro‑digiunali, ileo‑coliche, colo‑coliche.</a:t>
          </a:r>
          <a:endParaRPr lang="it-IT"/>
        </a:p>
      </dgm:t>
    </dgm:pt>
    <dgm:pt modelId="{D932E2C4-23C2-494C-AA2A-B6EB0271B96E}" type="parTrans" cxnId="{8E7FB0AF-CF6D-4C40-B4C7-D09378E6B31B}">
      <dgm:prSet/>
      <dgm:spPr/>
      <dgm:t>
        <a:bodyPr/>
        <a:lstStyle/>
        <a:p>
          <a:endParaRPr lang="it-IT"/>
        </a:p>
      </dgm:t>
    </dgm:pt>
    <dgm:pt modelId="{0AA09608-00E7-4DB0-BA87-1868A1F2715A}" type="sibTrans" cxnId="{8E7FB0AF-CF6D-4C40-B4C7-D09378E6B31B}">
      <dgm:prSet/>
      <dgm:spPr/>
      <dgm:t>
        <a:bodyPr/>
        <a:lstStyle/>
        <a:p>
          <a:endParaRPr lang="it-IT"/>
        </a:p>
      </dgm:t>
    </dgm:pt>
    <dgm:pt modelId="{316C64FC-3F8D-4754-965B-9EB8AAF6FEB4}">
      <dgm:prSet/>
      <dgm:spPr/>
      <dgm:t>
        <a:bodyPr/>
        <a:lstStyle/>
        <a:p>
          <a:r>
            <a:rPr lang="it-IT" baseline="0"/>
            <a:t>Stomie temporanee o definitive.</a:t>
          </a:r>
          <a:endParaRPr lang="it-IT"/>
        </a:p>
      </dgm:t>
    </dgm:pt>
    <dgm:pt modelId="{6DA5EC4F-EE61-4B75-9AA8-069A4884B564}" type="parTrans" cxnId="{29DEE1A7-C815-411C-A6D5-A1F3DE6CFC74}">
      <dgm:prSet/>
      <dgm:spPr/>
      <dgm:t>
        <a:bodyPr/>
        <a:lstStyle/>
        <a:p>
          <a:endParaRPr lang="it-IT"/>
        </a:p>
      </dgm:t>
    </dgm:pt>
    <dgm:pt modelId="{DB46C5FF-5501-49C3-BC3D-65A4AB16B71F}" type="sibTrans" cxnId="{29DEE1A7-C815-411C-A6D5-A1F3DE6CFC74}">
      <dgm:prSet/>
      <dgm:spPr/>
      <dgm:t>
        <a:bodyPr/>
        <a:lstStyle/>
        <a:p>
          <a:endParaRPr lang="it-IT"/>
        </a:p>
      </dgm:t>
    </dgm:pt>
    <dgm:pt modelId="{77F646E2-AFCE-4B62-A901-D6E9A884CAA8}">
      <dgm:prSet/>
      <dgm:spPr/>
      <dgm:t>
        <a:bodyPr/>
        <a:lstStyle/>
        <a:p>
          <a:r>
            <a:rPr lang="it-IT" baseline="0"/>
            <a:t>Bypass gastrici o intestinali.</a:t>
          </a:r>
          <a:endParaRPr lang="it-IT"/>
        </a:p>
      </dgm:t>
    </dgm:pt>
    <dgm:pt modelId="{D518A0B1-077C-45AF-A809-E9A696F802A1}" type="parTrans" cxnId="{D7358836-774E-43E4-8B83-B987947D585D}">
      <dgm:prSet/>
      <dgm:spPr/>
      <dgm:t>
        <a:bodyPr/>
        <a:lstStyle/>
        <a:p>
          <a:endParaRPr lang="it-IT"/>
        </a:p>
      </dgm:t>
    </dgm:pt>
    <dgm:pt modelId="{E5650210-0352-462B-A9EB-1BE547BFD711}" type="sibTrans" cxnId="{D7358836-774E-43E4-8B83-B987947D585D}">
      <dgm:prSet/>
      <dgm:spPr/>
      <dgm:t>
        <a:bodyPr/>
        <a:lstStyle/>
        <a:p>
          <a:endParaRPr lang="it-IT"/>
        </a:p>
      </dgm:t>
    </dgm:pt>
    <dgm:pt modelId="{71BD8110-62D4-4D3C-83FA-AFA758F132B8}">
      <dgm:prSet/>
      <dgm:spPr/>
      <dgm:t>
        <a:bodyPr/>
        <a:lstStyle/>
        <a:p>
          <a:r>
            <a:rPr lang="it-IT" baseline="0"/>
            <a:t>Materiale protesico: stent, clips, mesh. </a:t>
          </a:r>
          <a:endParaRPr lang="it-IT"/>
        </a:p>
      </dgm:t>
    </dgm:pt>
    <dgm:pt modelId="{B59EB6A6-A6C1-4C7E-9D74-AE39487448DC}" type="parTrans" cxnId="{AAA74F91-5B59-41BB-9C7F-5DB643B26379}">
      <dgm:prSet/>
      <dgm:spPr/>
      <dgm:t>
        <a:bodyPr/>
        <a:lstStyle/>
        <a:p>
          <a:endParaRPr lang="it-IT"/>
        </a:p>
      </dgm:t>
    </dgm:pt>
    <dgm:pt modelId="{79826DB0-8249-4515-9884-95539F323084}" type="sibTrans" cxnId="{AAA74F91-5B59-41BB-9C7F-5DB643B26379}">
      <dgm:prSet/>
      <dgm:spPr/>
      <dgm:t>
        <a:bodyPr/>
        <a:lstStyle/>
        <a:p>
          <a:endParaRPr lang="it-IT"/>
        </a:p>
      </dgm:t>
    </dgm:pt>
    <dgm:pt modelId="{B3F6E57C-5A9B-43F7-B038-946DF9897B4D}">
      <dgm:prSet/>
      <dgm:spPr/>
      <dgm:t>
        <a:bodyPr/>
        <a:lstStyle/>
        <a:p>
          <a:r>
            <a:rPr lang="it-IT" baseline="0"/>
            <a:t>Queste modifiche creano </a:t>
          </a:r>
          <a:r>
            <a:rPr lang="it-IT" b="1" baseline="0"/>
            <a:t>nuovi punti critici</a:t>
          </a:r>
          <a:r>
            <a:rPr lang="it-IT" baseline="0"/>
            <a:t> dove cercare leak, stenosi o raccolte.</a:t>
          </a:r>
          <a:endParaRPr lang="it-IT"/>
        </a:p>
      </dgm:t>
    </dgm:pt>
    <dgm:pt modelId="{F16B4BAE-6CC6-4C95-951D-2040D085E60B}" type="parTrans" cxnId="{3007EFA5-B61B-425D-9520-4AD8DA6995D4}">
      <dgm:prSet/>
      <dgm:spPr/>
      <dgm:t>
        <a:bodyPr/>
        <a:lstStyle/>
        <a:p>
          <a:endParaRPr lang="it-IT"/>
        </a:p>
      </dgm:t>
    </dgm:pt>
    <dgm:pt modelId="{264E1C4C-C04C-4FE4-9645-7B60407E7B4B}" type="sibTrans" cxnId="{3007EFA5-B61B-425D-9520-4AD8DA6995D4}">
      <dgm:prSet/>
      <dgm:spPr/>
      <dgm:t>
        <a:bodyPr/>
        <a:lstStyle/>
        <a:p>
          <a:endParaRPr lang="it-IT"/>
        </a:p>
      </dgm:t>
    </dgm:pt>
    <dgm:pt modelId="{6391328A-08F4-4BAA-8CED-74C800463A80}" type="pres">
      <dgm:prSet presAssocID="{779ECA50-9F73-4227-B3EF-5B72F8CF6F22}" presName="rootnode" presStyleCnt="0">
        <dgm:presLayoutVars>
          <dgm:chMax/>
          <dgm:chPref/>
          <dgm:dir/>
          <dgm:animLvl val="lvl"/>
        </dgm:presLayoutVars>
      </dgm:prSet>
      <dgm:spPr/>
    </dgm:pt>
    <dgm:pt modelId="{C8290AC5-CD86-4166-AA49-AF5FC5000B9A}" type="pres">
      <dgm:prSet presAssocID="{F9A716B4-F82B-4BAA-B8F9-AAB4FDC4DB45}" presName="composite" presStyleCnt="0"/>
      <dgm:spPr/>
    </dgm:pt>
    <dgm:pt modelId="{6815915B-36CE-40C4-B43B-0C0A4C9BA1E9}" type="pres">
      <dgm:prSet presAssocID="{F9A716B4-F82B-4BAA-B8F9-AAB4FDC4DB45}" presName="LShape" presStyleLbl="alignNode1" presStyleIdx="0" presStyleCnt="9"/>
      <dgm:spPr/>
    </dgm:pt>
    <dgm:pt modelId="{7254DDBE-DD54-48F8-A29F-A68F1E34CB72}" type="pres">
      <dgm:prSet presAssocID="{F9A716B4-F82B-4BAA-B8F9-AAB4FDC4DB45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BFBFD2FA-29EF-488B-A4CD-B5B4D98E5689}" type="pres">
      <dgm:prSet presAssocID="{F9A716B4-F82B-4BAA-B8F9-AAB4FDC4DB45}" presName="Triangle" presStyleLbl="alignNode1" presStyleIdx="1" presStyleCnt="9"/>
      <dgm:spPr/>
    </dgm:pt>
    <dgm:pt modelId="{6473113F-C7AD-4805-B95A-F8BBC6496FDC}" type="pres">
      <dgm:prSet presAssocID="{0AA09608-00E7-4DB0-BA87-1868A1F2715A}" presName="sibTrans" presStyleCnt="0"/>
      <dgm:spPr/>
    </dgm:pt>
    <dgm:pt modelId="{766C3255-A2F3-48E8-B330-47BC8A8FDDCA}" type="pres">
      <dgm:prSet presAssocID="{0AA09608-00E7-4DB0-BA87-1868A1F2715A}" presName="space" presStyleCnt="0"/>
      <dgm:spPr/>
    </dgm:pt>
    <dgm:pt modelId="{E9A9429C-29BD-427F-8EA2-865FFDA0FA89}" type="pres">
      <dgm:prSet presAssocID="{316C64FC-3F8D-4754-965B-9EB8AAF6FEB4}" presName="composite" presStyleCnt="0"/>
      <dgm:spPr/>
    </dgm:pt>
    <dgm:pt modelId="{057D1958-82C1-475D-99A9-1E21E3C703A6}" type="pres">
      <dgm:prSet presAssocID="{316C64FC-3F8D-4754-965B-9EB8AAF6FEB4}" presName="LShape" presStyleLbl="alignNode1" presStyleIdx="2" presStyleCnt="9"/>
      <dgm:spPr/>
    </dgm:pt>
    <dgm:pt modelId="{2FC47581-72E0-4955-8F47-E4F5A4FD919D}" type="pres">
      <dgm:prSet presAssocID="{316C64FC-3F8D-4754-965B-9EB8AAF6FEB4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4C926515-3ABE-4344-878B-1F32813AC462}" type="pres">
      <dgm:prSet presAssocID="{316C64FC-3F8D-4754-965B-9EB8AAF6FEB4}" presName="Triangle" presStyleLbl="alignNode1" presStyleIdx="3" presStyleCnt="9"/>
      <dgm:spPr/>
    </dgm:pt>
    <dgm:pt modelId="{017B8B36-C270-44D5-879F-B3EA8D6ED4F5}" type="pres">
      <dgm:prSet presAssocID="{DB46C5FF-5501-49C3-BC3D-65A4AB16B71F}" presName="sibTrans" presStyleCnt="0"/>
      <dgm:spPr/>
    </dgm:pt>
    <dgm:pt modelId="{8C414F61-0400-45C0-B941-A66001A3C3FD}" type="pres">
      <dgm:prSet presAssocID="{DB46C5FF-5501-49C3-BC3D-65A4AB16B71F}" presName="space" presStyleCnt="0"/>
      <dgm:spPr/>
    </dgm:pt>
    <dgm:pt modelId="{2B490655-B0B1-4164-97F3-458C1D783935}" type="pres">
      <dgm:prSet presAssocID="{77F646E2-AFCE-4B62-A901-D6E9A884CAA8}" presName="composite" presStyleCnt="0"/>
      <dgm:spPr/>
    </dgm:pt>
    <dgm:pt modelId="{F459B97C-1D7E-4317-9F7D-88C09C267E08}" type="pres">
      <dgm:prSet presAssocID="{77F646E2-AFCE-4B62-A901-D6E9A884CAA8}" presName="LShape" presStyleLbl="alignNode1" presStyleIdx="4" presStyleCnt="9"/>
      <dgm:spPr/>
    </dgm:pt>
    <dgm:pt modelId="{613C88C8-69E3-4EF4-AA78-B560608806A1}" type="pres">
      <dgm:prSet presAssocID="{77F646E2-AFCE-4B62-A901-D6E9A884CAA8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7209558F-B544-456F-B95F-0421F2F3133C}" type="pres">
      <dgm:prSet presAssocID="{77F646E2-AFCE-4B62-A901-D6E9A884CAA8}" presName="Triangle" presStyleLbl="alignNode1" presStyleIdx="5" presStyleCnt="9"/>
      <dgm:spPr/>
    </dgm:pt>
    <dgm:pt modelId="{98984867-F9B7-450A-8986-F763DC66E439}" type="pres">
      <dgm:prSet presAssocID="{E5650210-0352-462B-A9EB-1BE547BFD711}" presName="sibTrans" presStyleCnt="0"/>
      <dgm:spPr/>
    </dgm:pt>
    <dgm:pt modelId="{0D179D49-2E00-4973-AEB9-F5833C2D07CE}" type="pres">
      <dgm:prSet presAssocID="{E5650210-0352-462B-A9EB-1BE547BFD711}" presName="space" presStyleCnt="0"/>
      <dgm:spPr/>
    </dgm:pt>
    <dgm:pt modelId="{B0A2B44D-919B-4440-B11D-25D699EFE7C1}" type="pres">
      <dgm:prSet presAssocID="{71BD8110-62D4-4D3C-83FA-AFA758F132B8}" presName="composite" presStyleCnt="0"/>
      <dgm:spPr/>
    </dgm:pt>
    <dgm:pt modelId="{26D9FC8E-3F32-41B9-BBA7-5985CEFA47A4}" type="pres">
      <dgm:prSet presAssocID="{71BD8110-62D4-4D3C-83FA-AFA758F132B8}" presName="LShape" presStyleLbl="alignNode1" presStyleIdx="6" presStyleCnt="9"/>
      <dgm:spPr/>
    </dgm:pt>
    <dgm:pt modelId="{2135AA3F-DF37-4982-B623-EAB8E557C528}" type="pres">
      <dgm:prSet presAssocID="{71BD8110-62D4-4D3C-83FA-AFA758F132B8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C936A289-4BB1-4652-B6F7-824ABB1743D3}" type="pres">
      <dgm:prSet presAssocID="{71BD8110-62D4-4D3C-83FA-AFA758F132B8}" presName="Triangle" presStyleLbl="alignNode1" presStyleIdx="7" presStyleCnt="9"/>
      <dgm:spPr/>
    </dgm:pt>
    <dgm:pt modelId="{27FED57A-4731-4609-98FC-5EDEA786B6CB}" type="pres">
      <dgm:prSet presAssocID="{79826DB0-8249-4515-9884-95539F323084}" presName="sibTrans" presStyleCnt="0"/>
      <dgm:spPr/>
    </dgm:pt>
    <dgm:pt modelId="{DF958339-6918-4CE5-BBCF-1F814F1CBE23}" type="pres">
      <dgm:prSet presAssocID="{79826DB0-8249-4515-9884-95539F323084}" presName="space" presStyleCnt="0"/>
      <dgm:spPr/>
    </dgm:pt>
    <dgm:pt modelId="{D0DBD5F2-C216-4ED8-8FFF-DF88F103B78B}" type="pres">
      <dgm:prSet presAssocID="{B3F6E57C-5A9B-43F7-B038-946DF9897B4D}" presName="composite" presStyleCnt="0"/>
      <dgm:spPr/>
    </dgm:pt>
    <dgm:pt modelId="{A6A9A24F-F0D3-47D4-9A93-CE536C145661}" type="pres">
      <dgm:prSet presAssocID="{B3F6E57C-5A9B-43F7-B038-946DF9897B4D}" presName="LShape" presStyleLbl="alignNode1" presStyleIdx="8" presStyleCnt="9"/>
      <dgm:spPr/>
    </dgm:pt>
    <dgm:pt modelId="{36DDC145-6D63-4E62-8B8A-A780F7341457}" type="pres">
      <dgm:prSet presAssocID="{B3F6E57C-5A9B-43F7-B038-946DF9897B4D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D7358836-774E-43E4-8B83-B987947D585D}" srcId="{779ECA50-9F73-4227-B3EF-5B72F8CF6F22}" destId="{77F646E2-AFCE-4B62-A901-D6E9A884CAA8}" srcOrd="2" destOrd="0" parTransId="{D518A0B1-077C-45AF-A809-E9A696F802A1}" sibTransId="{E5650210-0352-462B-A9EB-1BE547BFD711}"/>
    <dgm:cxn modelId="{54F3533C-F339-4B48-AA7B-C394393AECF6}" type="presOf" srcId="{F9A716B4-F82B-4BAA-B8F9-AAB4FDC4DB45}" destId="{7254DDBE-DD54-48F8-A29F-A68F1E34CB72}" srcOrd="0" destOrd="0" presId="urn:microsoft.com/office/officeart/2009/3/layout/StepUpProcess"/>
    <dgm:cxn modelId="{22135365-EE53-4DAF-8C14-36070CD485FB}" type="presOf" srcId="{77F646E2-AFCE-4B62-A901-D6E9A884CAA8}" destId="{613C88C8-69E3-4EF4-AA78-B560608806A1}" srcOrd="0" destOrd="0" presId="urn:microsoft.com/office/officeart/2009/3/layout/StepUpProcess"/>
    <dgm:cxn modelId="{ED49F449-BDCD-492D-86FC-05A6F2EC0055}" type="presOf" srcId="{71BD8110-62D4-4D3C-83FA-AFA758F132B8}" destId="{2135AA3F-DF37-4982-B623-EAB8E557C528}" srcOrd="0" destOrd="0" presId="urn:microsoft.com/office/officeart/2009/3/layout/StepUpProcess"/>
    <dgm:cxn modelId="{AAA74F91-5B59-41BB-9C7F-5DB643B26379}" srcId="{779ECA50-9F73-4227-B3EF-5B72F8CF6F22}" destId="{71BD8110-62D4-4D3C-83FA-AFA758F132B8}" srcOrd="3" destOrd="0" parTransId="{B59EB6A6-A6C1-4C7E-9D74-AE39487448DC}" sibTransId="{79826DB0-8249-4515-9884-95539F323084}"/>
    <dgm:cxn modelId="{71B8BC95-0979-4DD8-9EA0-A1F06F8D4FBD}" type="presOf" srcId="{316C64FC-3F8D-4754-965B-9EB8AAF6FEB4}" destId="{2FC47581-72E0-4955-8F47-E4F5A4FD919D}" srcOrd="0" destOrd="0" presId="urn:microsoft.com/office/officeart/2009/3/layout/StepUpProcess"/>
    <dgm:cxn modelId="{AF222D9A-AA0D-48B4-9B1A-552589CE07AE}" type="presOf" srcId="{779ECA50-9F73-4227-B3EF-5B72F8CF6F22}" destId="{6391328A-08F4-4BAA-8CED-74C800463A80}" srcOrd="0" destOrd="0" presId="urn:microsoft.com/office/officeart/2009/3/layout/StepUpProcess"/>
    <dgm:cxn modelId="{3007EFA5-B61B-425D-9520-4AD8DA6995D4}" srcId="{779ECA50-9F73-4227-B3EF-5B72F8CF6F22}" destId="{B3F6E57C-5A9B-43F7-B038-946DF9897B4D}" srcOrd="4" destOrd="0" parTransId="{F16B4BAE-6CC6-4C95-951D-2040D085E60B}" sibTransId="{264E1C4C-C04C-4FE4-9645-7B60407E7B4B}"/>
    <dgm:cxn modelId="{29DEE1A7-C815-411C-A6D5-A1F3DE6CFC74}" srcId="{779ECA50-9F73-4227-B3EF-5B72F8CF6F22}" destId="{316C64FC-3F8D-4754-965B-9EB8AAF6FEB4}" srcOrd="1" destOrd="0" parTransId="{6DA5EC4F-EE61-4B75-9AA8-069A4884B564}" sibTransId="{DB46C5FF-5501-49C3-BC3D-65A4AB16B71F}"/>
    <dgm:cxn modelId="{5F87B0A8-6BBA-4CED-BEC1-A14F9D1CEEF2}" type="presOf" srcId="{B3F6E57C-5A9B-43F7-B038-946DF9897B4D}" destId="{36DDC145-6D63-4E62-8B8A-A780F7341457}" srcOrd="0" destOrd="0" presId="urn:microsoft.com/office/officeart/2009/3/layout/StepUpProcess"/>
    <dgm:cxn modelId="{8E7FB0AF-CF6D-4C40-B4C7-D09378E6B31B}" srcId="{779ECA50-9F73-4227-B3EF-5B72F8CF6F22}" destId="{F9A716B4-F82B-4BAA-B8F9-AAB4FDC4DB45}" srcOrd="0" destOrd="0" parTransId="{D932E2C4-23C2-494C-AA2A-B6EB0271B96E}" sibTransId="{0AA09608-00E7-4DB0-BA87-1868A1F2715A}"/>
    <dgm:cxn modelId="{FFB7C002-DC69-4C59-A244-E53904BE02DF}" type="presParOf" srcId="{6391328A-08F4-4BAA-8CED-74C800463A80}" destId="{C8290AC5-CD86-4166-AA49-AF5FC5000B9A}" srcOrd="0" destOrd="0" presId="urn:microsoft.com/office/officeart/2009/3/layout/StepUpProcess"/>
    <dgm:cxn modelId="{3789D7CE-2743-4C05-9515-4E77F0A837BC}" type="presParOf" srcId="{C8290AC5-CD86-4166-AA49-AF5FC5000B9A}" destId="{6815915B-36CE-40C4-B43B-0C0A4C9BA1E9}" srcOrd="0" destOrd="0" presId="urn:microsoft.com/office/officeart/2009/3/layout/StepUpProcess"/>
    <dgm:cxn modelId="{897CDFFE-A7B5-47AC-A623-E6146697C451}" type="presParOf" srcId="{C8290AC5-CD86-4166-AA49-AF5FC5000B9A}" destId="{7254DDBE-DD54-48F8-A29F-A68F1E34CB72}" srcOrd="1" destOrd="0" presId="urn:microsoft.com/office/officeart/2009/3/layout/StepUpProcess"/>
    <dgm:cxn modelId="{D27993B1-135E-4F32-9D1B-1C0B7800AAAB}" type="presParOf" srcId="{C8290AC5-CD86-4166-AA49-AF5FC5000B9A}" destId="{BFBFD2FA-29EF-488B-A4CD-B5B4D98E5689}" srcOrd="2" destOrd="0" presId="urn:microsoft.com/office/officeart/2009/3/layout/StepUpProcess"/>
    <dgm:cxn modelId="{0D543728-5780-4B41-B012-3289D539C8A2}" type="presParOf" srcId="{6391328A-08F4-4BAA-8CED-74C800463A80}" destId="{6473113F-C7AD-4805-B95A-F8BBC6496FDC}" srcOrd="1" destOrd="0" presId="urn:microsoft.com/office/officeart/2009/3/layout/StepUpProcess"/>
    <dgm:cxn modelId="{C026F63E-9896-47E3-9F4A-6310D11EDEEC}" type="presParOf" srcId="{6473113F-C7AD-4805-B95A-F8BBC6496FDC}" destId="{766C3255-A2F3-48E8-B330-47BC8A8FDDCA}" srcOrd="0" destOrd="0" presId="urn:microsoft.com/office/officeart/2009/3/layout/StepUpProcess"/>
    <dgm:cxn modelId="{373A6CFB-140F-44AD-A844-364946EE00DF}" type="presParOf" srcId="{6391328A-08F4-4BAA-8CED-74C800463A80}" destId="{E9A9429C-29BD-427F-8EA2-865FFDA0FA89}" srcOrd="2" destOrd="0" presId="urn:microsoft.com/office/officeart/2009/3/layout/StepUpProcess"/>
    <dgm:cxn modelId="{D60853A7-B5D1-4B8B-BF7D-B916778C6DF8}" type="presParOf" srcId="{E9A9429C-29BD-427F-8EA2-865FFDA0FA89}" destId="{057D1958-82C1-475D-99A9-1E21E3C703A6}" srcOrd="0" destOrd="0" presId="urn:microsoft.com/office/officeart/2009/3/layout/StepUpProcess"/>
    <dgm:cxn modelId="{5607FDD0-79CF-409A-BD7B-5001E0478298}" type="presParOf" srcId="{E9A9429C-29BD-427F-8EA2-865FFDA0FA89}" destId="{2FC47581-72E0-4955-8F47-E4F5A4FD919D}" srcOrd="1" destOrd="0" presId="urn:microsoft.com/office/officeart/2009/3/layout/StepUpProcess"/>
    <dgm:cxn modelId="{4D9F4693-8829-40E2-A9F4-87E225C716D0}" type="presParOf" srcId="{E9A9429C-29BD-427F-8EA2-865FFDA0FA89}" destId="{4C926515-3ABE-4344-878B-1F32813AC462}" srcOrd="2" destOrd="0" presId="urn:microsoft.com/office/officeart/2009/3/layout/StepUpProcess"/>
    <dgm:cxn modelId="{5B356374-2EBE-4270-97C6-1574405B04D4}" type="presParOf" srcId="{6391328A-08F4-4BAA-8CED-74C800463A80}" destId="{017B8B36-C270-44D5-879F-B3EA8D6ED4F5}" srcOrd="3" destOrd="0" presId="urn:microsoft.com/office/officeart/2009/3/layout/StepUpProcess"/>
    <dgm:cxn modelId="{B3F5262D-F8AA-4F7D-B37F-B3AF0BEAE8EF}" type="presParOf" srcId="{017B8B36-C270-44D5-879F-B3EA8D6ED4F5}" destId="{8C414F61-0400-45C0-B941-A66001A3C3FD}" srcOrd="0" destOrd="0" presId="urn:microsoft.com/office/officeart/2009/3/layout/StepUpProcess"/>
    <dgm:cxn modelId="{2B94EB14-086A-4FFA-85E4-82588D78ABB0}" type="presParOf" srcId="{6391328A-08F4-4BAA-8CED-74C800463A80}" destId="{2B490655-B0B1-4164-97F3-458C1D783935}" srcOrd="4" destOrd="0" presId="urn:microsoft.com/office/officeart/2009/3/layout/StepUpProcess"/>
    <dgm:cxn modelId="{E3B0639A-117D-420C-94C2-A8060697C879}" type="presParOf" srcId="{2B490655-B0B1-4164-97F3-458C1D783935}" destId="{F459B97C-1D7E-4317-9F7D-88C09C267E08}" srcOrd="0" destOrd="0" presId="urn:microsoft.com/office/officeart/2009/3/layout/StepUpProcess"/>
    <dgm:cxn modelId="{AAEFD064-93D7-45D6-9CA7-AD8B4815132F}" type="presParOf" srcId="{2B490655-B0B1-4164-97F3-458C1D783935}" destId="{613C88C8-69E3-4EF4-AA78-B560608806A1}" srcOrd="1" destOrd="0" presId="urn:microsoft.com/office/officeart/2009/3/layout/StepUpProcess"/>
    <dgm:cxn modelId="{D0AFAEF8-B9F5-4662-BCCA-5F46CA835FDC}" type="presParOf" srcId="{2B490655-B0B1-4164-97F3-458C1D783935}" destId="{7209558F-B544-456F-B95F-0421F2F3133C}" srcOrd="2" destOrd="0" presId="urn:microsoft.com/office/officeart/2009/3/layout/StepUpProcess"/>
    <dgm:cxn modelId="{3C1A6912-E750-42BB-92FD-6BFC427A744F}" type="presParOf" srcId="{6391328A-08F4-4BAA-8CED-74C800463A80}" destId="{98984867-F9B7-450A-8986-F763DC66E439}" srcOrd="5" destOrd="0" presId="urn:microsoft.com/office/officeart/2009/3/layout/StepUpProcess"/>
    <dgm:cxn modelId="{4329518F-807C-4712-AAAC-F6FB1069FBD5}" type="presParOf" srcId="{98984867-F9B7-450A-8986-F763DC66E439}" destId="{0D179D49-2E00-4973-AEB9-F5833C2D07CE}" srcOrd="0" destOrd="0" presId="urn:microsoft.com/office/officeart/2009/3/layout/StepUpProcess"/>
    <dgm:cxn modelId="{2425058D-5F97-49A5-828C-46165F46DBF8}" type="presParOf" srcId="{6391328A-08F4-4BAA-8CED-74C800463A80}" destId="{B0A2B44D-919B-4440-B11D-25D699EFE7C1}" srcOrd="6" destOrd="0" presId="urn:microsoft.com/office/officeart/2009/3/layout/StepUpProcess"/>
    <dgm:cxn modelId="{58F8A26D-43BD-4EEB-8BFE-216BC9AF04D1}" type="presParOf" srcId="{B0A2B44D-919B-4440-B11D-25D699EFE7C1}" destId="{26D9FC8E-3F32-41B9-BBA7-5985CEFA47A4}" srcOrd="0" destOrd="0" presId="urn:microsoft.com/office/officeart/2009/3/layout/StepUpProcess"/>
    <dgm:cxn modelId="{BC6FECE5-CF4C-4B4D-B8C3-0EABF5973FDD}" type="presParOf" srcId="{B0A2B44D-919B-4440-B11D-25D699EFE7C1}" destId="{2135AA3F-DF37-4982-B623-EAB8E557C528}" srcOrd="1" destOrd="0" presId="urn:microsoft.com/office/officeart/2009/3/layout/StepUpProcess"/>
    <dgm:cxn modelId="{02C90B8F-9F69-4C83-94A1-D7AEFCC374DF}" type="presParOf" srcId="{B0A2B44D-919B-4440-B11D-25D699EFE7C1}" destId="{C936A289-4BB1-4652-B6F7-824ABB1743D3}" srcOrd="2" destOrd="0" presId="urn:microsoft.com/office/officeart/2009/3/layout/StepUpProcess"/>
    <dgm:cxn modelId="{B34BCB10-3491-44F3-9837-6FEE770C83A8}" type="presParOf" srcId="{6391328A-08F4-4BAA-8CED-74C800463A80}" destId="{27FED57A-4731-4609-98FC-5EDEA786B6CB}" srcOrd="7" destOrd="0" presId="urn:microsoft.com/office/officeart/2009/3/layout/StepUpProcess"/>
    <dgm:cxn modelId="{5C854B44-3372-4A40-86FB-0B1D10DC9545}" type="presParOf" srcId="{27FED57A-4731-4609-98FC-5EDEA786B6CB}" destId="{DF958339-6918-4CE5-BBCF-1F814F1CBE23}" srcOrd="0" destOrd="0" presId="urn:microsoft.com/office/officeart/2009/3/layout/StepUpProcess"/>
    <dgm:cxn modelId="{D07D628E-2CEB-4310-A499-017986F61161}" type="presParOf" srcId="{6391328A-08F4-4BAA-8CED-74C800463A80}" destId="{D0DBD5F2-C216-4ED8-8FFF-DF88F103B78B}" srcOrd="8" destOrd="0" presId="urn:microsoft.com/office/officeart/2009/3/layout/StepUpProcess"/>
    <dgm:cxn modelId="{E602C554-0515-4441-8731-C7ECEBD0E93E}" type="presParOf" srcId="{D0DBD5F2-C216-4ED8-8FFF-DF88F103B78B}" destId="{A6A9A24F-F0D3-47D4-9A93-CE536C145661}" srcOrd="0" destOrd="0" presId="urn:microsoft.com/office/officeart/2009/3/layout/StepUpProcess"/>
    <dgm:cxn modelId="{4435B140-320B-4694-AE6B-6BCE625EC418}" type="presParOf" srcId="{D0DBD5F2-C216-4ED8-8FFF-DF88F103B78B}" destId="{36DDC145-6D63-4E62-8B8A-A780F734145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F09938-4291-4110-90CA-F680DDF183EC}" type="doc">
      <dgm:prSet loTypeId="urn:microsoft.com/office/officeart/2008/layout/LinedLis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E099B41C-D637-401B-A215-E714D15B3D30}">
      <dgm:prSet/>
      <dgm:spPr/>
      <dgm:t>
        <a:bodyPr/>
        <a:lstStyle/>
        <a:p>
          <a:pPr>
            <a:buNone/>
          </a:pPr>
          <a:r>
            <a:rPr lang="it-IT" b="1" dirty="0"/>
            <a:t>Transito Rx con mdc idrosolubile per </a:t>
          </a:r>
          <a:r>
            <a:rPr lang="it-IT" b="1" dirty="0" err="1"/>
            <a:t>os</a:t>
          </a:r>
          <a:endParaRPr lang="it-IT" dirty="0"/>
        </a:p>
      </dgm:t>
    </dgm:pt>
    <dgm:pt modelId="{6AD9100E-2FEB-47BA-9DD2-45C7EC371F7F}" type="parTrans" cxnId="{AD6254C7-6386-493F-B537-AED4E8DA8C41}">
      <dgm:prSet/>
      <dgm:spPr/>
      <dgm:t>
        <a:bodyPr/>
        <a:lstStyle/>
        <a:p>
          <a:endParaRPr lang="it-IT"/>
        </a:p>
      </dgm:t>
    </dgm:pt>
    <dgm:pt modelId="{D1204C3A-6B6A-402A-8548-F24257ECF20E}" type="sibTrans" cxnId="{AD6254C7-6386-493F-B537-AED4E8DA8C41}">
      <dgm:prSet/>
      <dgm:spPr/>
      <dgm:t>
        <a:bodyPr/>
        <a:lstStyle/>
        <a:p>
          <a:endParaRPr lang="it-IT"/>
        </a:p>
      </dgm:t>
    </dgm:pt>
    <dgm:pt modelId="{ABE2E613-6367-467B-B995-F4DA11332AD5}">
      <dgm:prSet custT="1"/>
      <dgm:spPr/>
      <dgm:t>
        <a:bodyPr/>
        <a:lstStyle/>
        <a:p>
          <a:pPr>
            <a:buNone/>
          </a:pPr>
          <a:r>
            <a:rPr lang="it-IT" sz="2000" dirty="0"/>
            <a:t>informazioni dinamiche: pervietà, motilità, leak, fistole</a:t>
          </a:r>
        </a:p>
      </dgm:t>
    </dgm:pt>
    <dgm:pt modelId="{E2DDACDB-56E0-4A4E-B49E-5E5429F5DF34}" type="parTrans" cxnId="{6462899C-3CFF-446F-BAA1-75AC5DE20208}">
      <dgm:prSet/>
      <dgm:spPr/>
      <dgm:t>
        <a:bodyPr/>
        <a:lstStyle/>
        <a:p>
          <a:endParaRPr lang="it-IT"/>
        </a:p>
      </dgm:t>
    </dgm:pt>
    <dgm:pt modelId="{40A992A3-BD99-4597-AB4B-E4B3B15A807F}" type="sibTrans" cxnId="{6462899C-3CFF-446F-BAA1-75AC5DE20208}">
      <dgm:prSet/>
      <dgm:spPr/>
      <dgm:t>
        <a:bodyPr/>
        <a:lstStyle/>
        <a:p>
          <a:endParaRPr lang="it-IT"/>
        </a:p>
      </dgm:t>
    </dgm:pt>
    <dgm:pt modelId="{2F4C9853-A9B6-4796-8041-7BC5320E0033}">
      <dgm:prSet/>
      <dgm:spPr/>
      <dgm:t>
        <a:bodyPr/>
        <a:lstStyle/>
        <a:p>
          <a:pPr>
            <a:buNone/>
          </a:pPr>
          <a:r>
            <a:rPr lang="it-IT" b="1" dirty="0"/>
            <a:t>TC con </a:t>
          </a:r>
          <a:r>
            <a:rPr lang="it-IT" b="1" dirty="0" err="1"/>
            <a:t>MdC</a:t>
          </a:r>
          <a:r>
            <a:rPr lang="it-IT" b="1" dirty="0"/>
            <a:t> e.v.</a:t>
          </a:r>
          <a:endParaRPr lang="it-IT" dirty="0"/>
        </a:p>
      </dgm:t>
    </dgm:pt>
    <dgm:pt modelId="{4F72797A-5D05-432E-8BE4-44867CB338C8}" type="parTrans" cxnId="{C619D2A2-7E53-4EDF-8D0B-366B2B25B703}">
      <dgm:prSet/>
      <dgm:spPr/>
      <dgm:t>
        <a:bodyPr/>
        <a:lstStyle/>
        <a:p>
          <a:endParaRPr lang="it-IT"/>
        </a:p>
      </dgm:t>
    </dgm:pt>
    <dgm:pt modelId="{7489D181-9718-42F7-8456-86397C415F78}" type="sibTrans" cxnId="{C619D2A2-7E53-4EDF-8D0B-366B2B25B703}">
      <dgm:prSet/>
      <dgm:spPr/>
      <dgm:t>
        <a:bodyPr/>
        <a:lstStyle/>
        <a:p>
          <a:endParaRPr lang="it-IT"/>
        </a:p>
      </dgm:t>
    </dgm:pt>
    <dgm:pt modelId="{AB9D84F9-5B8E-4994-8C24-2D56E1EA8981}">
      <dgm:prSet custT="1"/>
      <dgm:spPr/>
      <dgm:t>
        <a:bodyPr/>
        <a:lstStyle/>
        <a:p>
          <a:pPr>
            <a:buNone/>
          </a:pPr>
          <a:r>
            <a:rPr lang="it-IT" sz="2000" dirty="0"/>
            <a:t>visione strutturale: raccolte, aria libera, ischemia, complicanze anastomotiche.</a:t>
          </a:r>
        </a:p>
      </dgm:t>
    </dgm:pt>
    <dgm:pt modelId="{24C312DF-79D7-4ED8-B71D-1416510157F9}" type="parTrans" cxnId="{EE191A9D-C8A8-4461-83B4-4FC2ECC96525}">
      <dgm:prSet/>
      <dgm:spPr/>
      <dgm:t>
        <a:bodyPr/>
        <a:lstStyle/>
        <a:p>
          <a:endParaRPr lang="it-IT"/>
        </a:p>
      </dgm:t>
    </dgm:pt>
    <dgm:pt modelId="{B4049C96-2585-4522-8792-AB37C7064D73}" type="sibTrans" cxnId="{EE191A9D-C8A8-4461-83B4-4FC2ECC96525}">
      <dgm:prSet/>
      <dgm:spPr/>
      <dgm:t>
        <a:bodyPr/>
        <a:lstStyle/>
        <a:p>
          <a:endParaRPr lang="it-IT"/>
        </a:p>
      </dgm:t>
    </dgm:pt>
    <dgm:pt modelId="{E839EBF9-1F7F-4B5A-B7B0-AACBCECC096A}">
      <dgm:prSet/>
      <dgm:spPr/>
      <dgm:t>
        <a:bodyPr/>
        <a:lstStyle/>
        <a:p>
          <a:pPr>
            <a:buNone/>
          </a:pPr>
          <a:r>
            <a:rPr lang="it-IT" dirty="0"/>
            <a:t>La chiave l’integrazione</a:t>
          </a:r>
        </a:p>
      </dgm:t>
    </dgm:pt>
    <dgm:pt modelId="{0D85CDBC-D98A-4EB9-93B9-715C0E780FBD}" type="parTrans" cxnId="{F260D015-94B7-497D-9E0F-CEF80914C53F}">
      <dgm:prSet/>
      <dgm:spPr/>
      <dgm:t>
        <a:bodyPr/>
        <a:lstStyle/>
        <a:p>
          <a:endParaRPr lang="it-IT"/>
        </a:p>
      </dgm:t>
    </dgm:pt>
    <dgm:pt modelId="{7E25BEC5-98D0-4690-95CD-132AB5F72AA8}" type="sibTrans" cxnId="{F260D015-94B7-497D-9E0F-CEF80914C53F}">
      <dgm:prSet/>
      <dgm:spPr/>
      <dgm:t>
        <a:bodyPr/>
        <a:lstStyle/>
        <a:p>
          <a:endParaRPr lang="it-IT"/>
        </a:p>
      </dgm:t>
    </dgm:pt>
    <dgm:pt modelId="{663C1951-4656-4B54-9380-DA6A6482B941}">
      <dgm:prSet custT="1"/>
      <dgm:spPr/>
      <dgm:t>
        <a:bodyPr/>
        <a:lstStyle/>
        <a:p>
          <a:pPr>
            <a:buNone/>
          </a:pPr>
          <a:r>
            <a:rPr lang="it-IT" sz="2800" b="1" dirty="0"/>
            <a:t>dinamica + morfologia</a:t>
          </a:r>
          <a:endParaRPr lang="it-IT" sz="2800" dirty="0"/>
        </a:p>
      </dgm:t>
    </dgm:pt>
    <dgm:pt modelId="{A5E8ADF6-8DE2-4E63-AE55-3020B528289A}" type="parTrans" cxnId="{F6D4CC66-4319-4FEA-90A7-E097519AD787}">
      <dgm:prSet/>
      <dgm:spPr/>
      <dgm:t>
        <a:bodyPr/>
        <a:lstStyle/>
        <a:p>
          <a:endParaRPr lang="it-IT"/>
        </a:p>
      </dgm:t>
    </dgm:pt>
    <dgm:pt modelId="{23318B99-1CBB-42BE-A87E-BC1F4C3311FE}" type="sibTrans" cxnId="{F6D4CC66-4319-4FEA-90A7-E097519AD787}">
      <dgm:prSet/>
      <dgm:spPr/>
      <dgm:t>
        <a:bodyPr/>
        <a:lstStyle/>
        <a:p>
          <a:endParaRPr lang="it-IT"/>
        </a:p>
      </dgm:t>
    </dgm:pt>
    <dgm:pt modelId="{86D5B551-2114-4BAC-93D3-26B6BF13D081}" type="pres">
      <dgm:prSet presAssocID="{8EF09938-4291-4110-90CA-F680DDF183EC}" presName="vert0" presStyleCnt="0">
        <dgm:presLayoutVars>
          <dgm:dir/>
          <dgm:animOne val="branch"/>
          <dgm:animLvl val="lvl"/>
        </dgm:presLayoutVars>
      </dgm:prSet>
      <dgm:spPr/>
    </dgm:pt>
    <dgm:pt modelId="{814DA65E-32D5-4752-AE1C-59B57E49BBF7}" type="pres">
      <dgm:prSet presAssocID="{E099B41C-D637-401B-A215-E714D15B3D30}" presName="thickLine" presStyleLbl="alignNode1" presStyleIdx="0" presStyleCnt="3"/>
      <dgm:spPr/>
    </dgm:pt>
    <dgm:pt modelId="{B11C1915-5E72-402B-86F7-9687E283B8D2}" type="pres">
      <dgm:prSet presAssocID="{E099B41C-D637-401B-A215-E714D15B3D30}" presName="horz1" presStyleCnt="0"/>
      <dgm:spPr/>
    </dgm:pt>
    <dgm:pt modelId="{072D0C64-4992-43F6-B564-541EA30075D3}" type="pres">
      <dgm:prSet presAssocID="{E099B41C-D637-401B-A215-E714D15B3D30}" presName="tx1" presStyleLbl="revTx" presStyleIdx="0" presStyleCnt="6" custScaleX="110455"/>
      <dgm:spPr/>
    </dgm:pt>
    <dgm:pt modelId="{AA803E01-51B6-4027-B51C-FC27B935245D}" type="pres">
      <dgm:prSet presAssocID="{E099B41C-D637-401B-A215-E714D15B3D30}" presName="vert1" presStyleCnt="0"/>
      <dgm:spPr/>
    </dgm:pt>
    <dgm:pt modelId="{80DF524C-D88F-43BC-B0D8-2FC865313BEA}" type="pres">
      <dgm:prSet presAssocID="{ABE2E613-6367-467B-B995-F4DA11332AD5}" presName="vertSpace2a" presStyleCnt="0"/>
      <dgm:spPr/>
    </dgm:pt>
    <dgm:pt modelId="{2D174816-B7E0-4712-A2D8-B2684323312B}" type="pres">
      <dgm:prSet presAssocID="{ABE2E613-6367-467B-B995-F4DA11332AD5}" presName="horz2" presStyleCnt="0"/>
      <dgm:spPr/>
    </dgm:pt>
    <dgm:pt modelId="{C0CCA938-647E-4324-B40C-1713271BB8B7}" type="pres">
      <dgm:prSet presAssocID="{ABE2E613-6367-467B-B995-F4DA11332AD5}" presName="horzSpace2" presStyleCnt="0"/>
      <dgm:spPr/>
    </dgm:pt>
    <dgm:pt modelId="{48E7F03A-335B-45C5-B341-C27EB9B19B6E}" type="pres">
      <dgm:prSet presAssocID="{ABE2E613-6367-467B-B995-F4DA11332AD5}" presName="tx2" presStyleLbl="revTx" presStyleIdx="1" presStyleCnt="6"/>
      <dgm:spPr/>
    </dgm:pt>
    <dgm:pt modelId="{6E22DE89-0909-42FD-B49C-4B55C4AFEF26}" type="pres">
      <dgm:prSet presAssocID="{ABE2E613-6367-467B-B995-F4DA11332AD5}" presName="vert2" presStyleCnt="0"/>
      <dgm:spPr/>
    </dgm:pt>
    <dgm:pt modelId="{B3F67819-4B6B-45D0-A107-31565CE01785}" type="pres">
      <dgm:prSet presAssocID="{ABE2E613-6367-467B-B995-F4DA11332AD5}" presName="thinLine2b" presStyleLbl="callout" presStyleIdx="0" presStyleCnt="3"/>
      <dgm:spPr/>
    </dgm:pt>
    <dgm:pt modelId="{D3AE443E-D206-4A41-9F2C-AC5CD96A72F4}" type="pres">
      <dgm:prSet presAssocID="{ABE2E613-6367-467B-B995-F4DA11332AD5}" presName="vertSpace2b" presStyleCnt="0"/>
      <dgm:spPr/>
    </dgm:pt>
    <dgm:pt modelId="{AAA9522F-36AF-44CB-A27D-EE0F2A113861}" type="pres">
      <dgm:prSet presAssocID="{2F4C9853-A9B6-4796-8041-7BC5320E0033}" presName="thickLine" presStyleLbl="alignNode1" presStyleIdx="1" presStyleCnt="3"/>
      <dgm:spPr/>
    </dgm:pt>
    <dgm:pt modelId="{94AB7603-BBCA-4FB6-901C-E0C3C8CEDB1F}" type="pres">
      <dgm:prSet presAssocID="{2F4C9853-A9B6-4796-8041-7BC5320E0033}" presName="horz1" presStyleCnt="0"/>
      <dgm:spPr/>
    </dgm:pt>
    <dgm:pt modelId="{755AF27D-B48F-4E74-9BB0-FEC7EEBE9ACB}" type="pres">
      <dgm:prSet presAssocID="{2F4C9853-A9B6-4796-8041-7BC5320E0033}" presName="tx1" presStyleLbl="revTx" presStyleIdx="2" presStyleCnt="6"/>
      <dgm:spPr/>
    </dgm:pt>
    <dgm:pt modelId="{5EFB06F6-0D9B-4C67-8D14-723CFE8FE16E}" type="pres">
      <dgm:prSet presAssocID="{2F4C9853-A9B6-4796-8041-7BC5320E0033}" presName="vert1" presStyleCnt="0"/>
      <dgm:spPr/>
    </dgm:pt>
    <dgm:pt modelId="{A0102635-502D-4A31-833F-4EE28DAB8023}" type="pres">
      <dgm:prSet presAssocID="{AB9D84F9-5B8E-4994-8C24-2D56E1EA8981}" presName="vertSpace2a" presStyleCnt="0"/>
      <dgm:spPr/>
    </dgm:pt>
    <dgm:pt modelId="{C048E07D-08A5-4769-AD07-08958AEBDFC1}" type="pres">
      <dgm:prSet presAssocID="{AB9D84F9-5B8E-4994-8C24-2D56E1EA8981}" presName="horz2" presStyleCnt="0"/>
      <dgm:spPr/>
    </dgm:pt>
    <dgm:pt modelId="{F8B488C8-6210-4E48-A7B0-81E6516B64DD}" type="pres">
      <dgm:prSet presAssocID="{AB9D84F9-5B8E-4994-8C24-2D56E1EA8981}" presName="horzSpace2" presStyleCnt="0"/>
      <dgm:spPr/>
    </dgm:pt>
    <dgm:pt modelId="{994663EA-E83C-4ACC-82CF-4A23BE7F5C9D}" type="pres">
      <dgm:prSet presAssocID="{AB9D84F9-5B8E-4994-8C24-2D56E1EA8981}" presName="tx2" presStyleLbl="revTx" presStyleIdx="3" presStyleCnt="6"/>
      <dgm:spPr/>
    </dgm:pt>
    <dgm:pt modelId="{9019F2A5-09E6-446C-A4B8-6D239893344A}" type="pres">
      <dgm:prSet presAssocID="{AB9D84F9-5B8E-4994-8C24-2D56E1EA8981}" presName="vert2" presStyleCnt="0"/>
      <dgm:spPr/>
    </dgm:pt>
    <dgm:pt modelId="{0E559C88-DFBD-47D3-ADE5-9698E8FD6995}" type="pres">
      <dgm:prSet presAssocID="{AB9D84F9-5B8E-4994-8C24-2D56E1EA8981}" presName="thinLine2b" presStyleLbl="callout" presStyleIdx="1" presStyleCnt="3"/>
      <dgm:spPr/>
    </dgm:pt>
    <dgm:pt modelId="{5396322F-5499-46C7-953B-ABE0AF38653A}" type="pres">
      <dgm:prSet presAssocID="{AB9D84F9-5B8E-4994-8C24-2D56E1EA8981}" presName="vertSpace2b" presStyleCnt="0"/>
      <dgm:spPr/>
    </dgm:pt>
    <dgm:pt modelId="{8179D58D-5798-4FC8-9994-89E07A35996F}" type="pres">
      <dgm:prSet presAssocID="{E839EBF9-1F7F-4B5A-B7B0-AACBCECC096A}" presName="thickLine" presStyleLbl="alignNode1" presStyleIdx="2" presStyleCnt="3"/>
      <dgm:spPr/>
    </dgm:pt>
    <dgm:pt modelId="{F965D939-6927-46EE-8B4B-4E8ED100B606}" type="pres">
      <dgm:prSet presAssocID="{E839EBF9-1F7F-4B5A-B7B0-AACBCECC096A}" presName="horz1" presStyleCnt="0"/>
      <dgm:spPr/>
    </dgm:pt>
    <dgm:pt modelId="{80E3D432-0ACC-4689-B1C3-DA69E3AB73AA}" type="pres">
      <dgm:prSet presAssocID="{E839EBF9-1F7F-4B5A-B7B0-AACBCECC096A}" presName="tx1" presStyleLbl="revTx" presStyleIdx="4" presStyleCnt="6"/>
      <dgm:spPr/>
    </dgm:pt>
    <dgm:pt modelId="{EEA49F8B-9788-4E28-B4D0-A99761E227A5}" type="pres">
      <dgm:prSet presAssocID="{E839EBF9-1F7F-4B5A-B7B0-AACBCECC096A}" presName="vert1" presStyleCnt="0"/>
      <dgm:spPr/>
    </dgm:pt>
    <dgm:pt modelId="{90776499-C379-45D2-9BE0-96F01B4EA346}" type="pres">
      <dgm:prSet presAssocID="{663C1951-4656-4B54-9380-DA6A6482B941}" presName="vertSpace2a" presStyleCnt="0"/>
      <dgm:spPr/>
    </dgm:pt>
    <dgm:pt modelId="{FFDB5610-C536-44C6-8385-320823F3BC3F}" type="pres">
      <dgm:prSet presAssocID="{663C1951-4656-4B54-9380-DA6A6482B941}" presName="horz2" presStyleCnt="0"/>
      <dgm:spPr/>
    </dgm:pt>
    <dgm:pt modelId="{EDF25FD0-6B64-4B7A-A455-03216A704CC4}" type="pres">
      <dgm:prSet presAssocID="{663C1951-4656-4B54-9380-DA6A6482B941}" presName="horzSpace2" presStyleCnt="0"/>
      <dgm:spPr/>
    </dgm:pt>
    <dgm:pt modelId="{0CBF8A68-6068-47E3-B785-FE20F2C66FE3}" type="pres">
      <dgm:prSet presAssocID="{663C1951-4656-4B54-9380-DA6A6482B941}" presName="tx2" presStyleLbl="revTx" presStyleIdx="5" presStyleCnt="6"/>
      <dgm:spPr/>
    </dgm:pt>
    <dgm:pt modelId="{CCFFE9CD-BB7E-45FB-BE80-9F250D84745F}" type="pres">
      <dgm:prSet presAssocID="{663C1951-4656-4B54-9380-DA6A6482B941}" presName="vert2" presStyleCnt="0"/>
      <dgm:spPr/>
    </dgm:pt>
    <dgm:pt modelId="{694C078F-67A8-4B2D-9CE9-221F6CAC5445}" type="pres">
      <dgm:prSet presAssocID="{663C1951-4656-4B54-9380-DA6A6482B941}" presName="thinLine2b" presStyleLbl="callout" presStyleIdx="2" presStyleCnt="3"/>
      <dgm:spPr/>
    </dgm:pt>
    <dgm:pt modelId="{360F1D3C-994E-4A29-9FAB-7799BE8B6EBE}" type="pres">
      <dgm:prSet presAssocID="{663C1951-4656-4B54-9380-DA6A6482B941}" presName="vertSpace2b" presStyleCnt="0"/>
      <dgm:spPr/>
    </dgm:pt>
  </dgm:ptLst>
  <dgm:cxnLst>
    <dgm:cxn modelId="{F260D015-94B7-497D-9E0F-CEF80914C53F}" srcId="{8EF09938-4291-4110-90CA-F680DDF183EC}" destId="{E839EBF9-1F7F-4B5A-B7B0-AACBCECC096A}" srcOrd="2" destOrd="0" parTransId="{0D85CDBC-D98A-4EB9-93B9-715C0E780FBD}" sibTransId="{7E25BEC5-98D0-4690-95CD-132AB5F72AA8}"/>
    <dgm:cxn modelId="{F6D4CC66-4319-4FEA-90A7-E097519AD787}" srcId="{E839EBF9-1F7F-4B5A-B7B0-AACBCECC096A}" destId="{663C1951-4656-4B54-9380-DA6A6482B941}" srcOrd="0" destOrd="0" parTransId="{A5E8ADF6-8DE2-4E63-AE55-3020B528289A}" sibTransId="{23318B99-1CBB-42BE-A87E-BC1F4C3311FE}"/>
    <dgm:cxn modelId="{D7166867-7561-44B1-8FBA-47519CF7BF25}" type="presOf" srcId="{AB9D84F9-5B8E-4994-8C24-2D56E1EA8981}" destId="{994663EA-E83C-4ACC-82CF-4A23BE7F5C9D}" srcOrd="0" destOrd="0" presId="urn:microsoft.com/office/officeart/2008/layout/LinedList"/>
    <dgm:cxn modelId="{6462899C-3CFF-446F-BAA1-75AC5DE20208}" srcId="{E099B41C-D637-401B-A215-E714D15B3D30}" destId="{ABE2E613-6367-467B-B995-F4DA11332AD5}" srcOrd="0" destOrd="0" parTransId="{E2DDACDB-56E0-4A4E-B49E-5E5429F5DF34}" sibTransId="{40A992A3-BD99-4597-AB4B-E4B3B15A807F}"/>
    <dgm:cxn modelId="{EE191A9D-C8A8-4461-83B4-4FC2ECC96525}" srcId="{2F4C9853-A9B6-4796-8041-7BC5320E0033}" destId="{AB9D84F9-5B8E-4994-8C24-2D56E1EA8981}" srcOrd="0" destOrd="0" parTransId="{24C312DF-79D7-4ED8-B71D-1416510157F9}" sibTransId="{B4049C96-2585-4522-8792-AB37C7064D73}"/>
    <dgm:cxn modelId="{2AA9D49E-A746-49F9-9ED3-38E2A7AE39C8}" type="presOf" srcId="{ABE2E613-6367-467B-B995-F4DA11332AD5}" destId="{48E7F03A-335B-45C5-B341-C27EB9B19B6E}" srcOrd="0" destOrd="0" presId="urn:microsoft.com/office/officeart/2008/layout/LinedList"/>
    <dgm:cxn modelId="{C619D2A2-7E53-4EDF-8D0B-366B2B25B703}" srcId="{8EF09938-4291-4110-90CA-F680DDF183EC}" destId="{2F4C9853-A9B6-4796-8041-7BC5320E0033}" srcOrd="1" destOrd="0" parTransId="{4F72797A-5D05-432E-8BE4-44867CB338C8}" sibTransId="{7489D181-9718-42F7-8456-86397C415F78}"/>
    <dgm:cxn modelId="{1F1E84A9-EAB7-4F16-8B5E-DA864A302DFD}" type="presOf" srcId="{E099B41C-D637-401B-A215-E714D15B3D30}" destId="{072D0C64-4992-43F6-B564-541EA30075D3}" srcOrd="0" destOrd="0" presId="urn:microsoft.com/office/officeart/2008/layout/LinedList"/>
    <dgm:cxn modelId="{AD6254C7-6386-493F-B537-AED4E8DA8C41}" srcId="{8EF09938-4291-4110-90CA-F680DDF183EC}" destId="{E099B41C-D637-401B-A215-E714D15B3D30}" srcOrd="0" destOrd="0" parTransId="{6AD9100E-2FEB-47BA-9DD2-45C7EC371F7F}" sibTransId="{D1204C3A-6B6A-402A-8548-F24257ECF20E}"/>
    <dgm:cxn modelId="{96BBCECE-F9B5-41F8-BF92-AA3A27E5467E}" type="presOf" srcId="{2F4C9853-A9B6-4796-8041-7BC5320E0033}" destId="{755AF27D-B48F-4E74-9BB0-FEC7EEBE9ACB}" srcOrd="0" destOrd="0" presId="urn:microsoft.com/office/officeart/2008/layout/LinedList"/>
    <dgm:cxn modelId="{DD7509D9-C536-47FC-A60D-B61671F0843D}" type="presOf" srcId="{663C1951-4656-4B54-9380-DA6A6482B941}" destId="{0CBF8A68-6068-47E3-B785-FE20F2C66FE3}" srcOrd="0" destOrd="0" presId="urn:microsoft.com/office/officeart/2008/layout/LinedList"/>
    <dgm:cxn modelId="{B9152ADC-0B5E-48ED-9044-0FC9E46A2C2F}" type="presOf" srcId="{E839EBF9-1F7F-4B5A-B7B0-AACBCECC096A}" destId="{80E3D432-0ACC-4689-B1C3-DA69E3AB73AA}" srcOrd="0" destOrd="0" presId="urn:microsoft.com/office/officeart/2008/layout/LinedList"/>
    <dgm:cxn modelId="{839194FD-C3FE-4C0F-9CA0-A4C59461B4FD}" type="presOf" srcId="{8EF09938-4291-4110-90CA-F680DDF183EC}" destId="{86D5B551-2114-4BAC-93D3-26B6BF13D081}" srcOrd="0" destOrd="0" presId="urn:microsoft.com/office/officeart/2008/layout/LinedList"/>
    <dgm:cxn modelId="{7DEE5BD9-6AE6-4AD7-A980-F3F2912253B3}" type="presParOf" srcId="{86D5B551-2114-4BAC-93D3-26B6BF13D081}" destId="{814DA65E-32D5-4752-AE1C-59B57E49BBF7}" srcOrd="0" destOrd="0" presId="urn:microsoft.com/office/officeart/2008/layout/LinedList"/>
    <dgm:cxn modelId="{1C26D64F-1F38-42C1-BDD8-7D5884D75C8A}" type="presParOf" srcId="{86D5B551-2114-4BAC-93D3-26B6BF13D081}" destId="{B11C1915-5E72-402B-86F7-9687E283B8D2}" srcOrd="1" destOrd="0" presId="urn:microsoft.com/office/officeart/2008/layout/LinedList"/>
    <dgm:cxn modelId="{0E61448F-9FE6-4A21-9DE9-88E47A15CCB7}" type="presParOf" srcId="{B11C1915-5E72-402B-86F7-9687E283B8D2}" destId="{072D0C64-4992-43F6-B564-541EA30075D3}" srcOrd="0" destOrd="0" presId="urn:microsoft.com/office/officeart/2008/layout/LinedList"/>
    <dgm:cxn modelId="{16616879-BB01-4B75-A8DC-B6852CE2CBF3}" type="presParOf" srcId="{B11C1915-5E72-402B-86F7-9687E283B8D2}" destId="{AA803E01-51B6-4027-B51C-FC27B935245D}" srcOrd="1" destOrd="0" presId="urn:microsoft.com/office/officeart/2008/layout/LinedList"/>
    <dgm:cxn modelId="{1CD1A332-1BE7-4E5C-AA2A-3995FD7C2B2E}" type="presParOf" srcId="{AA803E01-51B6-4027-B51C-FC27B935245D}" destId="{80DF524C-D88F-43BC-B0D8-2FC865313BEA}" srcOrd="0" destOrd="0" presId="urn:microsoft.com/office/officeart/2008/layout/LinedList"/>
    <dgm:cxn modelId="{04747952-3E8D-4BA7-B4A1-5312373D8477}" type="presParOf" srcId="{AA803E01-51B6-4027-B51C-FC27B935245D}" destId="{2D174816-B7E0-4712-A2D8-B2684323312B}" srcOrd="1" destOrd="0" presId="urn:microsoft.com/office/officeart/2008/layout/LinedList"/>
    <dgm:cxn modelId="{560CC3EA-9C9B-4E85-BDAF-2FF9F34B465D}" type="presParOf" srcId="{2D174816-B7E0-4712-A2D8-B2684323312B}" destId="{C0CCA938-647E-4324-B40C-1713271BB8B7}" srcOrd="0" destOrd="0" presId="urn:microsoft.com/office/officeart/2008/layout/LinedList"/>
    <dgm:cxn modelId="{C0D1DBDE-3329-4D7A-98F2-B8ED6331D5C9}" type="presParOf" srcId="{2D174816-B7E0-4712-A2D8-B2684323312B}" destId="{48E7F03A-335B-45C5-B341-C27EB9B19B6E}" srcOrd="1" destOrd="0" presId="urn:microsoft.com/office/officeart/2008/layout/LinedList"/>
    <dgm:cxn modelId="{DDE014F5-F139-4C53-91E1-4C45AA7B04EE}" type="presParOf" srcId="{2D174816-B7E0-4712-A2D8-B2684323312B}" destId="{6E22DE89-0909-42FD-B49C-4B55C4AFEF26}" srcOrd="2" destOrd="0" presId="urn:microsoft.com/office/officeart/2008/layout/LinedList"/>
    <dgm:cxn modelId="{3F1F8D2F-0C38-4C6D-82C8-E8DBD5D5F58E}" type="presParOf" srcId="{AA803E01-51B6-4027-B51C-FC27B935245D}" destId="{B3F67819-4B6B-45D0-A107-31565CE01785}" srcOrd="2" destOrd="0" presId="urn:microsoft.com/office/officeart/2008/layout/LinedList"/>
    <dgm:cxn modelId="{F00A7E60-9C48-4E7F-B7CD-BF8E741D70D7}" type="presParOf" srcId="{AA803E01-51B6-4027-B51C-FC27B935245D}" destId="{D3AE443E-D206-4A41-9F2C-AC5CD96A72F4}" srcOrd="3" destOrd="0" presId="urn:microsoft.com/office/officeart/2008/layout/LinedList"/>
    <dgm:cxn modelId="{5AC8FF46-1EF0-4DAC-B935-41EF9B0FF799}" type="presParOf" srcId="{86D5B551-2114-4BAC-93D3-26B6BF13D081}" destId="{AAA9522F-36AF-44CB-A27D-EE0F2A113861}" srcOrd="2" destOrd="0" presId="urn:microsoft.com/office/officeart/2008/layout/LinedList"/>
    <dgm:cxn modelId="{DA838CE0-923B-494F-B133-A058859880C1}" type="presParOf" srcId="{86D5B551-2114-4BAC-93D3-26B6BF13D081}" destId="{94AB7603-BBCA-4FB6-901C-E0C3C8CEDB1F}" srcOrd="3" destOrd="0" presId="urn:microsoft.com/office/officeart/2008/layout/LinedList"/>
    <dgm:cxn modelId="{B3D4F691-768D-46D9-9AD5-A916C90BA499}" type="presParOf" srcId="{94AB7603-BBCA-4FB6-901C-E0C3C8CEDB1F}" destId="{755AF27D-B48F-4E74-9BB0-FEC7EEBE9ACB}" srcOrd="0" destOrd="0" presId="urn:microsoft.com/office/officeart/2008/layout/LinedList"/>
    <dgm:cxn modelId="{EE74DE56-E445-4369-8D72-7F9704F198B1}" type="presParOf" srcId="{94AB7603-BBCA-4FB6-901C-E0C3C8CEDB1F}" destId="{5EFB06F6-0D9B-4C67-8D14-723CFE8FE16E}" srcOrd="1" destOrd="0" presId="urn:microsoft.com/office/officeart/2008/layout/LinedList"/>
    <dgm:cxn modelId="{6CB1B99D-C2A4-4CFC-BDBE-FF6F28A49E2C}" type="presParOf" srcId="{5EFB06F6-0D9B-4C67-8D14-723CFE8FE16E}" destId="{A0102635-502D-4A31-833F-4EE28DAB8023}" srcOrd="0" destOrd="0" presId="urn:microsoft.com/office/officeart/2008/layout/LinedList"/>
    <dgm:cxn modelId="{D9DC3B53-CA32-42D9-ABEF-EFBD4A7446B5}" type="presParOf" srcId="{5EFB06F6-0D9B-4C67-8D14-723CFE8FE16E}" destId="{C048E07D-08A5-4769-AD07-08958AEBDFC1}" srcOrd="1" destOrd="0" presId="urn:microsoft.com/office/officeart/2008/layout/LinedList"/>
    <dgm:cxn modelId="{623AB6F5-D77D-45F3-97E2-71FD40944E4D}" type="presParOf" srcId="{C048E07D-08A5-4769-AD07-08958AEBDFC1}" destId="{F8B488C8-6210-4E48-A7B0-81E6516B64DD}" srcOrd="0" destOrd="0" presId="urn:microsoft.com/office/officeart/2008/layout/LinedList"/>
    <dgm:cxn modelId="{565524ED-048A-45F7-8ADA-B073EBD44E78}" type="presParOf" srcId="{C048E07D-08A5-4769-AD07-08958AEBDFC1}" destId="{994663EA-E83C-4ACC-82CF-4A23BE7F5C9D}" srcOrd="1" destOrd="0" presId="urn:microsoft.com/office/officeart/2008/layout/LinedList"/>
    <dgm:cxn modelId="{E8818795-60F7-41CC-8B3D-34E1AA4E0075}" type="presParOf" srcId="{C048E07D-08A5-4769-AD07-08958AEBDFC1}" destId="{9019F2A5-09E6-446C-A4B8-6D239893344A}" srcOrd="2" destOrd="0" presId="urn:microsoft.com/office/officeart/2008/layout/LinedList"/>
    <dgm:cxn modelId="{429D744A-4E99-431C-9BD9-C9DCF61BA989}" type="presParOf" srcId="{5EFB06F6-0D9B-4C67-8D14-723CFE8FE16E}" destId="{0E559C88-DFBD-47D3-ADE5-9698E8FD6995}" srcOrd="2" destOrd="0" presId="urn:microsoft.com/office/officeart/2008/layout/LinedList"/>
    <dgm:cxn modelId="{53D4C151-C251-4185-BDC7-8A29CAC875FA}" type="presParOf" srcId="{5EFB06F6-0D9B-4C67-8D14-723CFE8FE16E}" destId="{5396322F-5499-46C7-953B-ABE0AF38653A}" srcOrd="3" destOrd="0" presId="urn:microsoft.com/office/officeart/2008/layout/LinedList"/>
    <dgm:cxn modelId="{0D4790DA-033F-48CC-83E2-98EED366696E}" type="presParOf" srcId="{86D5B551-2114-4BAC-93D3-26B6BF13D081}" destId="{8179D58D-5798-4FC8-9994-89E07A35996F}" srcOrd="4" destOrd="0" presId="urn:microsoft.com/office/officeart/2008/layout/LinedList"/>
    <dgm:cxn modelId="{E47AD88A-36FD-4D94-A668-F2F785B009C8}" type="presParOf" srcId="{86D5B551-2114-4BAC-93D3-26B6BF13D081}" destId="{F965D939-6927-46EE-8B4B-4E8ED100B606}" srcOrd="5" destOrd="0" presId="urn:microsoft.com/office/officeart/2008/layout/LinedList"/>
    <dgm:cxn modelId="{7077EEF6-103F-4E3C-88BB-A25D16B11117}" type="presParOf" srcId="{F965D939-6927-46EE-8B4B-4E8ED100B606}" destId="{80E3D432-0ACC-4689-B1C3-DA69E3AB73AA}" srcOrd="0" destOrd="0" presId="urn:microsoft.com/office/officeart/2008/layout/LinedList"/>
    <dgm:cxn modelId="{DE2E0D79-9EBF-4C29-8D08-26BF903D7DF1}" type="presParOf" srcId="{F965D939-6927-46EE-8B4B-4E8ED100B606}" destId="{EEA49F8B-9788-4E28-B4D0-A99761E227A5}" srcOrd="1" destOrd="0" presId="urn:microsoft.com/office/officeart/2008/layout/LinedList"/>
    <dgm:cxn modelId="{4E788BB8-F4BA-4662-B0F7-35CA3083B136}" type="presParOf" srcId="{EEA49F8B-9788-4E28-B4D0-A99761E227A5}" destId="{90776499-C379-45D2-9BE0-96F01B4EA346}" srcOrd="0" destOrd="0" presId="urn:microsoft.com/office/officeart/2008/layout/LinedList"/>
    <dgm:cxn modelId="{D4E970D9-D200-4A20-BEF5-976C2255F0C8}" type="presParOf" srcId="{EEA49F8B-9788-4E28-B4D0-A99761E227A5}" destId="{FFDB5610-C536-44C6-8385-320823F3BC3F}" srcOrd="1" destOrd="0" presId="urn:microsoft.com/office/officeart/2008/layout/LinedList"/>
    <dgm:cxn modelId="{AF8ADB50-3624-4977-AA5D-580986CF6489}" type="presParOf" srcId="{FFDB5610-C536-44C6-8385-320823F3BC3F}" destId="{EDF25FD0-6B64-4B7A-A455-03216A704CC4}" srcOrd="0" destOrd="0" presId="urn:microsoft.com/office/officeart/2008/layout/LinedList"/>
    <dgm:cxn modelId="{724FD6D5-894F-42B4-9EDC-88D789892E5E}" type="presParOf" srcId="{FFDB5610-C536-44C6-8385-320823F3BC3F}" destId="{0CBF8A68-6068-47E3-B785-FE20F2C66FE3}" srcOrd="1" destOrd="0" presId="urn:microsoft.com/office/officeart/2008/layout/LinedList"/>
    <dgm:cxn modelId="{3688134F-B121-4E6F-A1FF-3775794334A8}" type="presParOf" srcId="{FFDB5610-C536-44C6-8385-320823F3BC3F}" destId="{CCFFE9CD-BB7E-45FB-BE80-9F250D84745F}" srcOrd="2" destOrd="0" presId="urn:microsoft.com/office/officeart/2008/layout/LinedList"/>
    <dgm:cxn modelId="{DA3F6A7F-1ED6-4066-BDD2-4BFF1832B33F}" type="presParOf" srcId="{EEA49F8B-9788-4E28-B4D0-A99761E227A5}" destId="{694C078F-67A8-4B2D-9CE9-221F6CAC5445}" srcOrd="2" destOrd="0" presId="urn:microsoft.com/office/officeart/2008/layout/LinedList"/>
    <dgm:cxn modelId="{822E6FED-8315-487C-AEEC-B1286ABBEE68}" type="presParOf" srcId="{EEA49F8B-9788-4E28-B4D0-A99761E227A5}" destId="{360F1D3C-994E-4A29-9FAB-7799BE8B6EBE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547A16-FA5B-44C8-9AB3-F8B516B4DBB5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2631897-4F27-4E5F-A9CF-16920D1E7B0F}">
      <dgm:prSet/>
      <dgm:spPr/>
      <dgm:t>
        <a:bodyPr/>
        <a:lstStyle/>
        <a:p>
          <a:r>
            <a:rPr lang="it-IT" b="1" u="sng" dirty="0">
              <a:latin typeface="+mj-lt"/>
            </a:rPr>
            <a:t>LA CHECKLIST OPERATIVA</a:t>
          </a:r>
          <a:endParaRPr lang="it-IT" dirty="0"/>
        </a:p>
      </dgm:t>
    </dgm:pt>
    <dgm:pt modelId="{07024B78-AF82-4955-AE2F-4D21B66AB434}" type="parTrans" cxnId="{10811B4D-3DAF-41DC-A97C-E617AC1959D8}">
      <dgm:prSet/>
      <dgm:spPr/>
      <dgm:t>
        <a:bodyPr/>
        <a:lstStyle/>
        <a:p>
          <a:endParaRPr lang="it-IT"/>
        </a:p>
      </dgm:t>
    </dgm:pt>
    <dgm:pt modelId="{1D81B83A-F56D-4193-981B-5F9728CDB5E2}" type="sibTrans" cxnId="{10811B4D-3DAF-41DC-A97C-E617AC1959D8}">
      <dgm:prSet/>
      <dgm:spPr/>
      <dgm:t>
        <a:bodyPr/>
        <a:lstStyle/>
        <a:p>
          <a:endParaRPr lang="it-IT"/>
        </a:p>
      </dgm:t>
    </dgm:pt>
    <dgm:pt modelId="{984F5717-D0D8-4BBC-8A8D-B7304C1699C9}">
      <dgm:prSet/>
      <dgm:spPr/>
      <dgm:t>
        <a:bodyPr/>
        <a:lstStyle/>
        <a:p>
          <a:r>
            <a:rPr lang="it-IT" baseline="0" dirty="0"/>
            <a:t>Seguire il </a:t>
          </a:r>
          <a:r>
            <a:rPr lang="it-IT" baseline="0" dirty="0" err="1"/>
            <a:t>MdC</a:t>
          </a:r>
          <a:r>
            <a:rPr lang="it-IT" baseline="0" dirty="0"/>
            <a:t> lungo tutto il decorso</a:t>
          </a:r>
          <a:endParaRPr lang="it-IT" dirty="0"/>
        </a:p>
      </dgm:t>
    </dgm:pt>
    <dgm:pt modelId="{EFD5D690-6F7A-475C-A30B-E67412E2553C}" type="parTrans" cxnId="{3117F5F9-CB4B-4039-9986-6F590F47823D}">
      <dgm:prSet/>
      <dgm:spPr/>
      <dgm:t>
        <a:bodyPr/>
        <a:lstStyle/>
        <a:p>
          <a:endParaRPr lang="it-IT"/>
        </a:p>
      </dgm:t>
    </dgm:pt>
    <dgm:pt modelId="{66CEC2AF-4A2D-487C-ADCF-6601021B232B}" type="sibTrans" cxnId="{3117F5F9-CB4B-4039-9986-6F590F47823D}">
      <dgm:prSet/>
      <dgm:spPr/>
      <dgm:t>
        <a:bodyPr/>
        <a:lstStyle/>
        <a:p>
          <a:endParaRPr lang="it-IT"/>
        </a:p>
      </dgm:t>
    </dgm:pt>
    <dgm:pt modelId="{C02F02C4-B541-4B35-9108-E9EB943E21DA}">
      <dgm:prSet/>
      <dgm:spPr/>
      <dgm:t>
        <a:bodyPr/>
        <a:lstStyle/>
        <a:p>
          <a:r>
            <a:rPr lang="it-IT" baseline="0" dirty="0"/>
            <a:t>Valutare calibro e motilità</a:t>
          </a:r>
          <a:endParaRPr lang="it-IT" dirty="0"/>
        </a:p>
      </dgm:t>
    </dgm:pt>
    <dgm:pt modelId="{DA956ABA-B92E-4E01-A75C-64CFD84B6965}" type="parTrans" cxnId="{9FCE4B4A-3134-44BA-B03F-A8626AC9D51A}">
      <dgm:prSet/>
      <dgm:spPr/>
      <dgm:t>
        <a:bodyPr/>
        <a:lstStyle/>
        <a:p>
          <a:endParaRPr lang="it-IT"/>
        </a:p>
      </dgm:t>
    </dgm:pt>
    <dgm:pt modelId="{8041D528-B218-4EEF-BDAE-E129E3EFB9EE}" type="sibTrans" cxnId="{9FCE4B4A-3134-44BA-B03F-A8626AC9D51A}">
      <dgm:prSet/>
      <dgm:spPr/>
      <dgm:t>
        <a:bodyPr/>
        <a:lstStyle/>
        <a:p>
          <a:endParaRPr lang="it-IT"/>
        </a:p>
      </dgm:t>
    </dgm:pt>
    <dgm:pt modelId="{06D4D213-440D-49EC-8F50-F8844BA551B9}">
      <dgm:prSet/>
      <dgm:spPr/>
      <dgm:t>
        <a:bodyPr/>
        <a:lstStyle/>
        <a:p>
          <a:r>
            <a:rPr lang="it-IT" baseline="0" dirty="0"/>
            <a:t>Correlare con la clinica: febbre, dolore, ileo.</a:t>
          </a:r>
          <a:endParaRPr lang="it-IT" dirty="0"/>
        </a:p>
      </dgm:t>
    </dgm:pt>
    <dgm:pt modelId="{A01C41E7-F6D4-4095-98F2-204A07D79709}" type="parTrans" cxnId="{6FEF7329-5A33-486A-8CDB-4C933834032E}">
      <dgm:prSet/>
      <dgm:spPr/>
      <dgm:t>
        <a:bodyPr/>
        <a:lstStyle/>
        <a:p>
          <a:endParaRPr lang="it-IT"/>
        </a:p>
      </dgm:t>
    </dgm:pt>
    <dgm:pt modelId="{3740FC7B-200D-4B75-8F3C-6F2E18A683DC}" type="sibTrans" cxnId="{6FEF7329-5A33-486A-8CDB-4C933834032E}">
      <dgm:prSet/>
      <dgm:spPr/>
      <dgm:t>
        <a:bodyPr/>
        <a:lstStyle/>
        <a:p>
          <a:endParaRPr lang="it-IT"/>
        </a:p>
      </dgm:t>
    </dgm:pt>
    <dgm:pt modelId="{D0A194EA-1FB3-42B8-B126-89B50A8AFE02}">
      <dgm:prSet/>
      <dgm:spPr/>
      <dgm:t>
        <a:bodyPr/>
        <a:lstStyle/>
        <a:p>
          <a:r>
            <a:rPr lang="it-IT" baseline="0" dirty="0"/>
            <a:t>Confrontare con TC con mdc e.v.: raccolte, aria libera, ischemia.</a:t>
          </a:r>
          <a:endParaRPr lang="it-IT" dirty="0"/>
        </a:p>
      </dgm:t>
    </dgm:pt>
    <dgm:pt modelId="{401D86F4-C8BF-409D-B068-1844EE8E13F0}" type="parTrans" cxnId="{CE8C6B19-B988-44B6-9723-DA1D163780A8}">
      <dgm:prSet/>
      <dgm:spPr/>
      <dgm:t>
        <a:bodyPr/>
        <a:lstStyle/>
        <a:p>
          <a:endParaRPr lang="it-IT"/>
        </a:p>
      </dgm:t>
    </dgm:pt>
    <dgm:pt modelId="{A029B491-1D3B-413B-9DCF-707603A520F9}" type="sibTrans" cxnId="{CE8C6B19-B988-44B6-9723-DA1D163780A8}">
      <dgm:prSet/>
      <dgm:spPr/>
      <dgm:t>
        <a:bodyPr/>
        <a:lstStyle/>
        <a:p>
          <a:endParaRPr lang="it-IT"/>
        </a:p>
      </dgm:t>
    </dgm:pt>
    <dgm:pt modelId="{528131FA-29D6-4F85-AC53-6DE718C061A1}">
      <dgm:prSet/>
      <dgm:spPr/>
      <dgm:t>
        <a:bodyPr/>
        <a:lstStyle/>
        <a:p>
          <a:r>
            <a:rPr lang="it-IT" baseline="0" dirty="0"/>
            <a:t>Cercare eventuali stravasi o opacizzazioni anomale.</a:t>
          </a:r>
          <a:endParaRPr lang="it-IT" dirty="0"/>
        </a:p>
      </dgm:t>
    </dgm:pt>
    <dgm:pt modelId="{E1AA7C01-3031-4E8D-80C9-BA75F788E215}" type="sibTrans" cxnId="{FEE98B22-56D7-42C0-B1B1-5CD74BCF0A90}">
      <dgm:prSet/>
      <dgm:spPr/>
      <dgm:t>
        <a:bodyPr/>
        <a:lstStyle/>
        <a:p>
          <a:endParaRPr lang="it-IT"/>
        </a:p>
      </dgm:t>
    </dgm:pt>
    <dgm:pt modelId="{18373535-472A-4D1D-8179-72F6CFEC65CF}" type="parTrans" cxnId="{FEE98B22-56D7-42C0-B1B1-5CD74BCF0A90}">
      <dgm:prSet/>
      <dgm:spPr/>
      <dgm:t>
        <a:bodyPr/>
        <a:lstStyle/>
        <a:p>
          <a:endParaRPr lang="it-IT"/>
        </a:p>
      </dgm:t>
    </dgm:pt>
    <dgm:pt modelId="{562977DB-F345-491C-A651-B5D6A83102BE}">
      <dgm:prSet/>
      <dgm:spPr/>
      <dgm:t>
        <a:bodyPr/>
        <a:lstStyle/>
        <a:p>
          <a:r>
            <a:rPr lang="it-IT" baseline="0" dirty="0"/>
            <a:t>Identificare il tipo di intervento</a:t>
          </a:r>
          <a:endParaRPr lang="it-IT" dirty="0"/>
        </a:p>
      </dgm:t>
    </dgm:pt>
    <dgm:pt modelId="{FF0CD63E-2F6E-4F91-97FF-30E8C366361A}" type="parTrans" cxnId="{A834D7C9-CC67-4D1C-A1EC-405040CB2B1D}">
      <dgm:prSet/>
      <dgm:spPr/>
      <dgm:t>
        <a:bodyPr/>
        <a:lstStyle/>
        <a:p>
          <a:endParaRPr lang="it-IT"/>
        </a:p>
      </dgm:t>
    </dgm:pt>
    <dgm:pt modelId="{E474E1C6-ECE1-4B6E-92FD-565ABA4C39F2}" type="sibTrans" cxnId="{A834D7C9-CC67-4D1C-A1EC-405040CB2B1D}">
      <dgm:prSet/>
      <dgm:spPr/>
      <dgm:t>
        <a:bodyPr/>
        <a:lstStyle/>
        <a:p>
          <a:endParaRPr lang="it-IT"/>
        </a:p>
      </dgm:t>
    </dgm:pt>
    <dgm:pt modelId="{F177DCE2-D564-4F95-96F9-217756E27FA3}">
      <dgm:prSet/>
      <dgm:spPr/>
      <dgm:t>
        <a:bodyPr/>
        <a:lstStyle/>
        <a:p>
          <a:r>
            <a:rPr lang="it-IT" dirty="0"/>
            <a:t>Integrare con esame ecografico</a:t>
          </a:r>
        </a:p>
      </dgm:t>
    </dgm:pt>
    <dgm:pt modelId="{A549E29D-1EC8-48AE-8984-5AD13E59F809}" type="parTrans" cxnId="{FAD3FF43-4B09-4F9B-9878-F5E44637C9F3}">
      <dgm:prSet/>
      <dgm:spPr/>
      <dgm:t>
        <a:bodyPr/>
        <a:lstStyle/>
        <a:p>
          <a:endParaRPr lang="it-IT"/>
        </a:p>
      </dgm:t>
    </dgm:pt>
    <dgm:pt modelId="{2721952E-5DCC-4AE0-95F3-2D6181BA5129}" type="sibTrans" cxnId="{FAD3FF43-4B09-4F9B-9878-F5E44637C9F3}">
      <dgm:prSet/>
      <dgm:spPr/>
      <dgm:t>
        <a:bodyPr/>
        <a:lstStyle/>
        <a:p>
          <a:endParaRPr lang="it-IT"/>
        </a:p>
      </dgm:t>
    </dgm:pt>
    <dgm:pt modelId="{A26F51E9-E1BC-4794-A734-22D96BA8E66C}" type="pres">
      <dgm:prSet presAssocID="{4A547A16-FA5B-44C8-9AB3-F8B516B4DBB5}" presName="Name0" presStyleCnt="0">
        <dgm:presLayoutVars>
          <dgm:dir/>
          <dgm:resizeHandles val="exact"/>
        </dgm:presLayoutVars>
      </dgm:prSet>
      <dgm:spPr/>
    </dgm:pt>
    <dgm:pt modelId="{D64F8F0B-207C-4D4A-8F84-0B2B35C1F02C}" type="pres">
      <dgm:prSet presAssocID="{02631897-4F27-4E5F-A9CF-16920D1E7B0F}" presName="compNode" presStyleCnt="0"/>
      <dgm:spPr/>
    </dgm:pt>
    <dgm:pt modelId="{CD8FCFA5-E89C-48D0-A0CA-0B6328EC9E22}" type="pres">
      <dgm:prSet presAssocID="{02631897-4F27-4E5F-A9CF-16920D1E7B0F}" presName="pictRect" presStyleLbl="node1" presStyleIdx="0" presStyleCnt="8"/>
      <dgm:spPr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</dgm:spPr>
    </dgm:pt>
    <dgm:pt modelId="{8FAC8693-4DC1-43CC-B688-715ED9A67FF3}" type="pres">
      <dgm:prSet presAssocID="{02631897-4F27-4E5F-A9CF-16920D1E7B0F}" presName="textRect" presStyleLbl="revTx" presStyleIdx="0" presStyleCnt="8">
        <dgm:presLayoutVars>
          <dgm:bulletEnabled val="1"/>
        </dgm:presLayoutVars>
      </dgm:prSet>
      <dgm:spPr/>
    </dgm:pt>
    <dgm:pt modelId="{F71398D7-E34E-4499-A849-CBAA1CCF8DD1}" type="pres">
      <dgm:prSet presAssocID="{1D81B83A-F56D-4193-981B-5F9728CDB5E2}" presName="sibTrans" presStyleLbl="sibTrans2D1" presStyleIdx="0" presStyleCnt="0"/>
      <dgm:spPr/>
    </dgm:pt>
    <dgm:pt modelId="{4CF7474A-5A41-41FE-8A8D-CAE30B6B7E6D}" type="pres">
      <dgm:prSet presAssocID="{562977DB-F345-491C-A651-B5D6A83102BE}" presName="compNode" presStyleCnt="0"/>
      <dgm:spPr/>
    </dgm:pt>
    <dgm:pt modelId="{FD561B0B-982B-48B2-A5C1-BEE8E132E3A2}" type="pres">
      <dgm:prSet presAssocID="{562977DB-F345-491C-A651-B5D6A83102BE}" presName="pictRect" presStyleLbl="node1" presStyleIdx="1" presStyleCnt="8"/>
      <dgm:spPr>
        <a:blipFill>
          <a:blip xmlns:r="http://schemas.openxmlformats.org/officeDocument/2006/relationships" r:embed="rId2"/>
          <a:srcRect/>
          <a:stretch>
            <a:fillRect t="-55000" b="-55000"/>
          </a:stretch>
        </a:blipFill>
      </dgm:spPr>
    </dgm:pt>
    <dgm:pt modelId="{BB9B6C7E-85C5-4120-85E7-AC1E05E52321}" type="pres">
      <dgm:prSet presAssocID="{562977DB-F345-491C-A651-B5D6A83102BE}" presName="textRect" presStyleLbl="revTx" presStyleIdx="1" presStyleCnt="8">
        <dgm:presLayoutVars>
          <dgm:bulletEnabled val="1"/>
        </dgm:presLayoutVars>
      </dgm:prSet>
      <dgm:spPr/>
    </dgm:pt>
    <dgm:pt modelId="{FC365F71-7BC6-4E40-9CED-A29F900D051E}" type="pres">
      <dgm:prSet presAssocID="{E474E1C6-ECE1-4B6E-92FD-565ABA4C39F2}" presName="sibTrans" presStyleLbl="sibTrans2D1" presStyleIdx="0" presStyleCnt="0"/>
      <dgm:spPr/>
    </dgm:pt>
    <dgm:pt modelId="{30FD06C6-2F41-4867-9CFB-F23E1CAB2EC0}" type="pres">
      <dgm:prSet presAssocID="{984F5717-D0D8-4BBC-8A8D-B7304C1699C9}" presName="compNode" presStyleCnt="0"/>
      <dgm:spPr/>
    </dgm:pt>
    <dgm:pt modelId="{910E60C2-D11F-44F7-8B3C-6C02ED647493}" type="pres">
      <dgm:prSet presAssocID="{984F5717-D0D8-4BBC-8A8D-B7304C1699C9}" presName="pictRect" presStyleLbl="node1" presStyleIdx="2" presStyleCnt="8"/>
      <dgm:spPr>
        <a:blipFill>
          <a:blip xmlns:r="http://schemas.openxmlformats.org/officeDocument/2006/relationships" r:embed="rId3"/>
          <a:srcRect/>
          <a:stretch>
            <a:fillRect l="-11000" r="-11000"/>
          </a:stretch>
        </a:blipFill>
      </dgm:spPr>
    </dgm:pt>
    <dgm:pt modelId="{C1C53078-DC76-4495-93EC-F9454AA2B476}" type="pres">
      <dgm:prSet presAssocID="{984F5717-D0D8-4BBC-8A8D-B7304C1699C9}" presName="textRect" presStyleLbl="revTx" presStyleIdx="2" presStyleCnt="8">
        <dgm:presLayoutVars>
          <dgm:bulletEnabled val="1"/>
        </dgm:presLayoutVars>
      </dgm:prSet>
      <dgm:spPr/>
    </dgm:pt>
    <dgm:pt modelId="{B5C5BF5A-BBEA-4C78-A221-204CA869BBF7}" type="pres">
      <dgm:prSet presAssocID="{66CEC2AF-4A2D-487C-ADCF-6601021B232B}" presName="sibTrans" presStyleLbl="sibTrans2D1" presStyleIdx="0" presStyleCnt="0"/>
      <dgm:spPr/>
    </dgm:pt>
    <dgm:pt modelId="{5412291B-759B-4C15-B7FE-5AF882AEE192}" type="pres">
      <dgm:prSet presAssocID="{528131FA-29D6-4F85-AC53-6DE718C061A1}" presName="compNode" presStyleCnt="0"/>
      <dgm:spPr/>
    </dgm:pt>
    <dgm:pt modelId="{BD4F5DC3-5874-4C28-BBF7-E124049FE61F}" type="pres">
      <dgm:prSet presAssocID="{528131FA-29D6-4F85-AC53-6DE718C061A1}" presName="pictRect" presStyleLbl="node1" presStyleIdx="3" presStyleCnt="8"/>
      <dgm:spPr>
        <a:blipFill>
          <a:blip xmlns:r="http://schemas.openxmlformats.org/officeDocument/2006/relationships" r:embed="rId4"/>
          <a:srcRect/>
          <a:stretch>
            <a:fillRect t="-32000" b="-32000"/>
          </a:stretch>
        </a:blipFill>
      </dgm:spPr>
    </dgm:pt>
    <dgm:pt modelId="{FF33B2BF-B7F7-4DA8-B18A-EAA2B3EF7F53}" type="pres">
      <dgm:prSet presAssocID="{528131FA-29D6-4F85-AC53-6DE718C061A1}" presName="textRect" presStyleLbl="revTx" presStyleIdx="3" presStyleCnt="8">
        <dgm:presLayoutVars>
          <dgm:bulletEnabled val="1"/>
        </dgm:presLayoutVars>
      </dgm:prSet>
      <dgm:spPr/>
    </dgm:pt>
    <dgm:pt modelId="{370AB3B0-33CA-4D58-9DA6-5589E87043DF}" type="pres">
      <dgm:prSet presAssocID="{E1AA7C01-3031-4E8D-80C9-BA75F788E215}" presName="sibTrans" presStyleLbl="sibTrans2D1" presStyleIdx="0" presStyleCnt="0"/>
      <dgm:spPr/>
    </dgm:pt>
    <dgm:pt modelId="{934C80FA-7082-470F-947B-EE1B75DA8D99}" type="pres">
      <dgm:prSet presAssocID="{C02F02C4-B541-4B35-9108-E9EB943E21DA}" presName="compNode" presStyleCnt="0"/>
      <dgm:spPr/>
    </dgm:pt>
    <dgm:pt modelId="{A1CEF496-0518-41C6-8EEF-A3C5D5BFFFE6}" type="pres">
      <dgm:prSet presAssocID="{C02F02C4-B541-4B35-9108-E9EB943E21DA}" presName="pictRect" presStyleLbl="node1" presStyleIdx="4" presStyleCnt="8"/>
      <dgm:spPr>
        <a:blipFill>
          <a:blip xmlns:r="http://schemas.openxmlformats.org/officeDocument/2006/relationships" r:embed="rId5"/>
          <a:srcRect/>
          <a:stretch>
            <a:fillRect t="-41000" b="-41000"/>
          </a:stretch>
        </a:blipFill>
      </dgm:spPr>
    </dgm:pt>
    <dgm:pt modelId="{0AFDE59A-3267-45C4-A3B7-CCCBE82FF843}" type="pres">
      <dgm:prSet presAssocID="{C02F02C4-B541-4B35-9108-E9EB943E21DA}" presName="textRect" presStyleLbl="revTx" presStyleIdx="4" presStyleCnt="8">
        <dgm:presLayoutVars>
          <dgm:bulletEnabled val="1"/>
        </dgm:presLayoutVars>
      </dgm:prSet>
      <dgm:spPr/>
    </dgm:pt>
    <dgm:pt modelId="{7781D8C5-9B8B-459A-906C-5DEE1E3FFE19}" type="pres">
      <dgm:prSet presAssocID="{8041D528-B218-4EEF-BDAE-E129E3EFB9EE}" presName="sibTrans" presStyleLbl="sibTrans2D1" presStyleIdx="0" presStyleCnt="0"/>
      <dgm:spPr/>
    </dgm:pt>
    <dgm:pt modelId="{14A240BC-240F-4A9E-8518-FCCFE627F730}" type="pres">
      <dgm:prSet presAssocID="{F177DCE2-D564-4F95-96F9-217756E27FA3}" presName="compNode" presStyleCnt="0"/>
      <dgm:spPr/>
    </dgm:pt>
    <dgm:pt modelId="{38B77CD7-8A17-4BDB-9891-FBC2852E584A}" type="pres">
      <dgm:prSet presAssocID="{F177DCE2-D564-4F95-96F9-217756E27FA3}" presName="pictRect" presStyleLbl="node1" presStyleIdx="5" presStyleCnt="8"/>
      <dgm:spPr>
        <a:blipFill>
          <a:blip xmlns:r="http://schemas.openxmlformats.org/officeDocument/2006/relationships" r:embed="rId6"/>
          <a:srcRect/>
          <a:stretch>
            <a:fillRect t="-4000" b="-4000"/>
          </a:stretch>
        </a:blipFill>
      </dgm:spPr>
    </dgm:pt>
    <dgm:pt modelId="{B98B500A-BD03-4799-B6DA-8F92C2915A5A}" type="pres">
      <dgm:prSet presAssocID="{F177DCE2-D564-4F95-96F9-217756E27FA3}" presName="textRect" presStyleLbl="revTx" presStyleIdx="5" presStyleCnt="8">
        <dgm:presLayoutVars>
          <dgm:bulletEnabled val="1"/>
        </dgm:presLayoutVars>
      </dgm:prSet>
      <dgm:spPr/>
    </dgm:pt>
    <dgm:pt modelId="{6769B853-B808-44AC-9A97-5F714E827A45}" type="pres">
      <dgm:prSet presAssocID="{2721952E-5DCC-4AE0-95F3-2D6181BA5129}" presName="sibTrans" presStyleLbl="sibTrans2D1" presStyleIdx="0" presStyleCnt="0"/>
      <dgm:spPr/>
    </dgm:pt>
    <dgm:pt modelId="{FB60889B-C5ED-4582-AFC6-72A83828C535}" type="pres">
      <dgm:prSet presAssocID="{06D4D213-440D-49EC-8F50-F8844BA551B9}" presName="compNode" presStyleCnt="0"/>
      <dgm:spPr/>
    </dgm:pt>
    <dgm:pt modelId="{EEF5C5FF-D79B-40F7-A5D1-823BE58800B9}" type="pres">
      <dgm:prSet presAssocID="{06D4D213-440D-49EC-8F50-F8844BA551B9}" presName="pictRect" presStyleLbl="node1" presStyleIdx="6" presStyleCnt="8"/>
      <dgm:spPr>
        <a:blipFill>
          <a:blip xmlns:r="http://schemas.openxmlformats.org/officeDocument/2006/relationships" r:embed="rId7"/>
          <a:srcRect/>
          <a:stretch>
            <a:fillRect l="-27000" r="-27000"/>
          </a:stretch>
        </a:blipFill>
      </dgm:spPr>
    </dgm:pt>
    <dgm:pt modelId="{91216769-FAF3-42A3-98B1-799B77855864}" type="pres">
      <dgm:prSet presAssocID="{06D4D213-440D-49EC-8F50-F8844BA551B9}" presName="textRect" presStyleLbl="revTx" presStyleIdx="6" presStyleCnt="8">
        <dgm:presLayoutVars>
          <dgm:bulletEnabled val="1"/>
        </dgm:presLayoutVars>
      </dgm:prSet>
      <dgm:spPr/>
    </dgm:pt>
    <dgm:pt modelId="{407A2DE4-FE9B-4D32-A4C2-0F92CCC3FEFE}" type="pres">
      <dgm:prSet presAssocID="{3740FC7B-200D-4B75-8F3C-6F2E18A683DC}" presName="sibTrans" presStyleLbl="sibTrans2D1" presStyleIdx="0" presStyleCnt="0"/>
      <dgm:spPr/>
    </dgm:pt>
    <dgm:pt modelId="{BD02A716-A906-47B0-B53D-D12ACDEA77F4}" type="pres">
      <dgm:prSet presAssocID="{D0A194EA-1FB3-42B8-B126-89B50A8AFE02}" presName="compNode" presStyleCnt="0"/>
      <dgm:spPr/>
    </dgm:pt>
    <dgm:pt modelId="{0B3F3CCC-EF07-4CD3-94A3-090988DCBC2F}" type="pres">
      <dgm:prSet presAssocID="{D0A194EA-1FB3-42B8-B126-89B50A8AFE02}" presName="pictRect" presStyleLbl="node1" presStyleIdx="7" presStyleCnt="8"/>
      <dgm:spPr>
        <a:blipFill>
          <a:blip xmlns:r="http://schemas.openxmlformats.org/officeDocument/2006/relationships" r:embed="rId8"/>
          <a:srcRect/>
          <a:stretch>
            <a:fillRect t="-8000" b="-8000"/>
          </a:stretch>
        </a:blipFill>
      </dgm:spPr>
    </dgm:pt>
    <dgm:pt modelId="{9E172DE8-B491-4CF3-AF6B-5D6CA36957E8}" type="pres">
      <dgm:prSet presAssocID="{D0A194EA-1FB3-42B8-B126-89B50A8AFE02}" presName="textRect" presStyleLbl="revTx" presStyleIdx="7" presStyleCnt="8">
        <dgm:presLayoutVars>
          <dgm:bulletEnabled val="1"/>
        </dgm:presLayoutVars>
      </dgm:prSet>
      <dgm:spPr/>
    </dgm:pt>
  </dgm:ptLst>
  <dgm:cxnLst>
    <dgm:cxn modelId="{CE8C6B19-B988-44B6-9723-DA1D163780A8}" srcId="{4A547A16-FA5B-44C8-9AB3-F8B516B4DBB5}" destId="{D0A194EA-1FB3-42B8-B126-89B50A8AFE02}" srcOrd="7" destOrd="0" parTransId="{401D86F4-C8BF-409D-B068-1844EE8E13F0}" sibTransId="{A029B491-1D3B-413B-9DCF-707603A520F9}"/>
    <dgm:cxn modelId="{FEE98B22-56D7-42C0-B1B1-5CD74BCF0A90}" srcId="{4A547A16-FA5B-44C8-9AB3-F8B516B4DBB5}" destId="{528131FA-29D6-4F85-AC53-6DE718C061A1}" srcOrd="3" destOrd="0" parTransId="{18373535-472A-4D1D-8179-72F6CFEC65CF}" sibTransId="{E1AA7C01-3031-4E8D-80C9-BA75F788E215}"/>
    <dgm:cxn modelId="{6FEF7329-5A33-486A-8CDB-4C933834032E}" srcId="{4A547A16-FA5B-44C8-9AB3-F8B516B4DBB5}" destId="{06D4D213-440D-49EC-8F50-F8844BA551B9}" srcOrd="6" destOrd="0" parTransId="{A01C41E7-F6D4-4095-98F2-204A07D79709}" sibTransId="{3740FC7B-200D-4B75-8F3C-6F2E18A683DC}"/>
    <dgm:cxn modelId="{8DA1EF31-7D27-490E-816A-C5638C85F5CD}" type="presOf" srcId="{984F5717-D0D8-4BBC-8A8D-B7304C1699C9}" destId="{C1C53078-DC76-4495-93EC-F9454AA2B476}" srcOrd="0" destOrd="0" presId="urn:microsoft.com/office/officeart/2005/8/layout/pList1"/>
    <dgm:cxn modelId="{FDB06832-6A0A-47B0-99C8-05016802CB64}" type="presOf" srcId="{3740FC7B-200D-4B75-8F3C-6F2E18A683DC}" destId="{407A2DE4-FE9B-4D32-A4C2-0F92CCC3FEFE}" srcOrd="0" destOrd="0" presId="urn:microsoft.com/office/officeart/2005/8/layout/pList1"/>
    <dgm:cxn modelId="{D6106A3D-A214-47B8-B24D-A0E9A2D3C717}" type="presOf" srcId="{2721952E-5DCC-4AE0-95F3-2D6181BA5129}" destId="{6769B853-B808-44AC-9A97-5F714E827A45}" srcOrd="0" destOrd="0" presId="urn:microsoft.com/office/officeart/2005/8/layout/pList1"/>
    <dgm:cxn modelId="{FAD3FF43-4B09-4F9B-9878-F5E44637C9F3}" srcId="{4A547A16-FA5B-44C8-9AB3-F8B516B4DBB5}" destId="{F177DCE2-D564-4F95-96F9-217756E27FA3}" srcOrd="5" destOrd="0" parTransId="{A549E29D-1EC8-48AE-8984-5AD13E59F809}" sibTransId="{2721952E-5DCC-4AE0-95F3-2D6181BA5129}"/>
    <dgm:cxn modelId="{AB03AD44-5D3F-4956-9767-BC56D7784FB8}" type="presOf" srcId="{528131FA-29D6-4F85-AC53-6DE718C061A1}" destId="{FF33B2BF-B7F7-4DA8-B18A-EAA2B3EF7F53}" srcOrd="0" destOrd="0" presId="urn:microsoft.com/office/officeart/2005/8/layout/pList1"/>
    <dgm:cxn modelId="{BD72A546-8492-4B3A-BAF2-267116677E40}" type="presOf" srcId="{8041D528-B218-4EEF-BDAE-E129E3EFB9EE}" destId="{7781D8C5-9B8B-459A-906C-5DEE1E3FFE19}" srcOrd="0" destOrd="0" presId="urn:microsoft.com/office/officeart/2005/8/layout/pList1"/>
    <dgm:cxn modelId="{5C021469-6CF2-460C-90EE-E3791A622B4E}" type="presOf" srcId="{66CEC2AF-4A2D-487C-ADCF-6601021B232B}" destId="{B5C5BF5A-BBEA-4C78-A221-204CA869BBF7}" srcOrd="0" destOrd="0" presId="urn:microsoft.com/office/officeart/2005/8/layout/pList1"/>
    <dgm:cxn modelId="{9FCE4B4A-3134-44BA-B03F-A8626AC9D51A}" srcId="{4A547A16-FA5B-44C8-9AB3-F8B516B4DBB5}" destId="{C02F02C4-B541-4B35-9108-E9EB943E21DA}" srcOrd="4" destOrd="0" parTransId="{DA956ABA-B92E-4E01-A75C-64CFD84B6965}" sibTransId="{8041D528-B218-4EEF-BDAE-E129E3EFB9EE}"/>
    <dgm:cxn modelId="{10811B4D-3DAF-41DC-A97C-E617AC1959D8}" srcId="{4A547A16-FA5B-44C8-9AB3-F8B516B4DBB5}" destId="{02631897-4F27-4E5F-A9CF-16920D1E7B0F}" srcOrd="0" destOrd="0" parTransId="{07024B78-AF82-4955-AE2F-4D21B66AB434}" sibTransId="{1D81B83A-F56D-4193-981B-5F9728CDB5E2}"/>
    <dgm:cxn modelId="{D4434654-0B55-4DE9-8E2E-246764303D68}" type="presOf" srcId="{02631897-4F27-4E5F-A9CF-16920D1E7B0F}" destId="{8FAC8693-4DC1-43CC-B688-715ED9A67FF3}" srcOrd="0" destOrd="0" presId="urn:microsoft.com/office/officeart/2005/8/layout/pList1"/>
    <dgm:cxn modelId="{F4C2267C-5B79-4056-B17B-104383718502}" type="presOf" srcId="{E1AA7C01-3031-4E8D-80C9-BA75F788E215}" destId="{370AB3B0-33CA-4D58-9DA6-5589E87043DF}" srcOrd="0" destOrd="0" presId="urn:microsoft.com/office/officeart/2005/8/layout/pList1"/>
    <dgm:cxn modelId="{911F7989-8397-4F72-8757-7496166E8FA3}" type="presOf" srcId="{E474E1C6-ECE1-4B6E-92FD-565ABA4C39F2}" destId="{FC365F71-7BC6-4E40-9CED-A29F900D051E}" srcOrd="0" destOrd="0" presId="urn:microsoft.com/office/officeart/2005/8/layout/pList1"/>
    <dgm:cxn modelId="{0F3ED895-6255-4FD1-8B7A-71586FA6714D}" type="presOf" srcId="{F177DCE2-D564-4F95-96F9-217756E27FA3}" destId="{B98B500A-BD03-4799-B6DA-8F92C2915A5A}" srcOrd="0" destOrd="0" presId="urn:microsoft.com/office/officeart/2005/8/layout/pList1"/>
    <dgm:cxn modelId="{CCD95798-74D5-4034-BF61-C76939E1D2EA}" type="presOf" srcId="{4A547A16-FA5B-44C8-9AB3-F8B516B4DBB5}" destId="{A26F51E9-E1BC-4794-A734-22D96BA8E66C}" srcOrd="0" destOrd="0" presId="urn:microsoft.com/office/officeart/2005/8/layout/pList1"/>
    <dgm:cxn modelId="{63DBC29C-40FE-4902-891F-3B3990DC0B84}" type="presOf" srcId="{D0A194EA-1FB3-42B8-B126-89B50A8AFE02}" destId="{9E172DE8-B491-4CF3-AF6B-5D6CA36957E8}" srcOrd="0" destOrd="0" presId="urn:microsoft.com/office/officeart/2005/8/layout/pList1"/>
    <dgm:cxn modelId="{8F2170BE-9724-47A1-A9C9-0CCD1F394DD6}" type="presOf" srcId="{C02F02C4-B541-4B35-9108-E9EB943E21DA}" destId="{0AFDE59A-3267-45C4-A3B7-CCCBE82FF843}" srcOrd="0" destOrd="0" presId="urn:microsoft.com/office/officeart/2005/8/layout/pList1"/>
    <dgm:cxn modelId="{152EDEC8-B2EE-4BC1-8402-5268190DD39E}" type="presOf" srcId="{562977DB-F345-491C-A651-B5D6A83102BE}" destId="{BB9B6C7E-85C5-4120-85E7-AC1E05E52321}" srcOrd="0" destOrd="0" presId="urn:microsoft.com/office/officeart/2005/8/layout/pList1"/>
    <dgm:cxn modelId="{A834D7C9-CC67-4D1C-A1EC-405040CB2B1D}" srcId="{4A547A16-FA5B-44C8-9AB3-F8B516B4DBB5}" destId="{562977DB-F345-491C-A651-B5D6A83102BE}" srcOrd="1" destOrd="0" parTransId="{FF0CD63E-2F6E-4F91-97FF-30E8C366361A}" sibTransId="{E474E1C6-ECE1-4B6E-92FD-565ABA4C39F2}"/>
    <dgm:cxn modelId="{622152CC-541E-451D-925E-DBB28B54E166}" type="presOf" srcId="{1D81B83A-F56D-4193-981B-5F9728CDB5E2}" destId="{F71398D7-E34E-4499-A849-CBAA1CCF8DD1}" srcOrd="0" destOrd="0" presId="urn:microsoft.com/office/officeart/2005/8/layout/pList1"/>
    <dgm:cxn modelId="{9BB83AD6-F8C9-4461-914F-0336A6860473}" type="presOf" srcId="{06D4D213-440D-49EC-8F50-F8844BA551B9}" destId="{91216769-FAF3-42A3-98B1-799B77855864}" srcOrd="0" destOrd="0" presId="urn:microsoft.com/office/officeart/2005/8/layout/pList1"/>
    <dgm:cxn modelId="{3117F5F9-CB4B-4039-9986-6F590F47823D}" srcId="{4A547A16-FA5B-44C8-9AB3-F8B516B4DBB5}" destId="{984F5717-D0D8-4BBC-8A8D-B7304C1699C9}" srcOrd="2" destOrd="0" parTransId="{EFD5D690-6F7A-475C-A30B-E67412E2553C}" sibTransId="{66CEC2AF-4A2D-487C-ADCF-6601021B232B}"/>
    <dgm:cxn modelId="{3BB9AA45-956C-469F-B6EE-DEBB99CAD4DC}" type="presParOf" srcId="{A26F51E9-E1BC-4794-A734-22D96BA8E66C}" destId="{D64F8F0B-207C-4D4A-8F84-0B2B35C1F02C}" srcOrd="0" destOrd="0" presId="urn:microsoft.com/office/officeart/2005/8/layout/pList1"/>
    <dgm:cxn modelId="{AE2DD434-BB28-492E-907B-6716261AF059}" type="presParOf" srcId="{D64F8F0B-207C-4D4A-8F84-0B2B35C1F02C}" destId="{CD8FCFA5-E89C-48D0-A0CA-0B6328EC9E22}" srcOrd="0" destOrd="0" presId="urn:microsoft.com/office/officeart/2005/8/layout/pList1"/>
    <dgm:cxn modelId="{F6623FDF-5B2E-4CA8-9A7D-17F8A80A234B}" type="presParOf" srcId="{D64F8F0B-207C-4D4A-8F84-0B2B35C1F02C}" destId="{8FAC8693-4DC1-43CC-B688-715ED9A67FF3}" srcOrd="1" destOrd="0" presId="urn:microsoft.com/office/officeart/2005/8/layout/pList1"/>
    <dgm:cxn modelId="{06504380-8F95-499B-88F9-F150632EE834}" type="presParOf" srcId="{A26F51E9-E1BC-4794-A734-22D96BA8E66C}" destId="{F71398D7-E34E-4499-A849-CBAA1CCF8DD1}" srcOrd="1" destOrd="0" presId="urn:microsoft.com/office/officeart/2005/8/layout/pList1"/>
    <dgm:cxn modelId="{A814DF79-6115-4861-BD05-3FBB0608BA42}" type="presParOf" srcId="{A26F51E9-E1BC-4794-A734-22D96BA8E66C}" destId="{4CF7474A-5A41-41FE-8A8D-CAE30B6B7E6D}" srcOrd="2" destOrd="0" presId="urn:microsoft.com/office/officeart/2005/8/layout/pList1"/>
    <dgm:cxn modelId="{10E56898-347A-429B-8396-1DFD5DCC52AD}" type="presParOf" srcId="{4CF7474A-5A41-41FE-8A8D-CAE30B6B7E6D}" destId="{FD561B0B-982B-48B2-A5C1-BEE8E132E3A2}" srcOrd="0" destOrd="0" presId="urn:microsoft.com/office/officeart/2005/8/layout/pList1"/>
    <dgm:cxn modelId="{B8143B19-7BB8-45C3-9C62-FF3E5DB84A49}" type="presParOf" srcId="{4CF7474A-5A41-41FE-8A8D-CAE30B6B7E6D}" destId="{BB9B6C7E-85C5-4120-85E7-AC1E05E52321}" srcOrd="1" destOrd="0" presId="urn:microsoft.com/office/officeart/2005/8/layout/pList1"/>
    <dgm:cxn modelId="{26B9F8B8-5AC1-4EFA-BBA8-43C4E6115427}" type="presParOf" srcId="{A26F51E9-E1BC-4794-A734-22D96BA8E66C}" destId="{FC365F71-7BC6-4E40-9CED-A29F900D051E}" srcOrd="3" destOrd="0" presId="urn:microsoft.com/office/officeart/2005/8/layout/pList1"/>
    <dgm:cxn modelId="{586DAA7D-7066-44E7-AFB1-0BAB9129398C}" type="presParOf" srcId="{A26F51E9-E1BC-4794-A734-22D96BA8E66C}" destId="{30FD06C6-2F41-4867-9CFB-F23E1CAB2EC0}" srcOrd="4" destOrd="0" presId="urn:microsoft.com/office/officeart/2005/8/layout/pList1"/>
    <dgm:cxn modelId="{D5BAF14F-A5B1-4D82-BD36-852D34183287}" type="presParOf" srcId="{30FD06C6-2F41-4867-9CFB-F23E1CAB2EC0}" destId="{910E60C2-D11F-44F7-8B3C-6C02ED647493}" srcOrd="0" destOrd="0" presId="urn:microsoft.com/office/officeart/2005/8/layout/pList1"/>
    <dgm:cxn modelId="{0BE3705D-C110-45A9-94D0-8128F1680017}" type="presParOf" srcId="{30FD06C6-2F41-4867-9CFB-F23E1CAB2EC0}" destId="{C1C53078-DC76-4495-93EC-F9454AA2B476}" srcOrd="1" destOrd="0" presId="urn:microsoft.com/office/officeart/2005/8/layout/pList1"/>
    <dgm:cxn modelId="{6D62612C-7474-4D3D-919E-B0C873957A59}" type="presParOf" srcId="{A26F51E9-E1BC-4794-A734-22D96BA8E66C}" destId="{B5C5BF5A-BBEA-4C78-A221-204CA869BBF7}" srcOrd="5" destOrd="0" presId="urn:microsoft.com/office/officeart/2005/8/layout/pList1"/>
    <dgm:cxn modelId="{DDDD480B-DF8C-489F-AD7F-B9318D70D092}" type="presParOf" srcId="{A26F51E9-E1BC-4794-A734-22D96BA8E66C}" destId="{5412291B-759B-4C15-B7FE-5AF882AEE192}" srcOrd="6" destOrd="0" presId="urn:microsoft.com/office/officeart/2005/8/layout/pList1"/>
    <dgm:cxn modelId="{5B899DD3-ABB3-42AE-871E-0E0E4609E2D9}" type="presParOf" srcId="{5412291B-759B-4C15-B7FE-5AF882AEE192}" destId="{BD4F5DC3-5874-4C28-BBF7-E124049FE61F}" srcOrd="0" destOrd="0" presId="urn:microsoft.com/office/officeart/2005/8/layout/pList1"/>
    <dgm:cxn modelId="{235B91CE-DCC8-40BA-A083-63E88E3A5C88}" type="presParOf" srcId="{5412291B-759B-4C15-B7FE-5AF882AEE192}" destId="{FF33B2BF-B7F7-4DA8-B18A-EAA2B3EF7F53}" srcOrd="1" destOrd="0" presId="urn:microsoft.com/office/officeart/2005/8/layout/pList1"/>
    <dgm:cxn modelId="{6822921F-9BFD-4E8F-9406-62905D4859A6}" type="presParOf" srcId="{A26F51E9-E1BC-4794-A734-22D96BA8E66C}" destId="{370AB3B0-33CA-4D58-9DA6-5589E87043DF}" srcOrd="7" destOrd="0" presId="urn:microsoft.com/office/officeart/2005/8/layout/pList1"/>
    <dgm:cxn modelId="{AFAEF2FF-426E-4BB6-9A01-7F2971FDCAC0}" type="presParOf" srcId="{A26F51E9-E1BC-4794-A734-22D96BA8E66C}" destId="{934C80FA-7082-470F-947B-EE1B75DA8D99}" srcOrd="8" destOrd="0" presId="urn:microsoft.com/office/officeart/2005/8/layout/pList1"/>
    <dgm:cxn modelId="{B49F8237-6EEC-4751-A0A5-D37FC1F0C52F}" type="presParOf" srcId="{934C80FA-7082-470F-947B-EE1B75DA8D99}" destId="{A1CEF496-0518-41C6-8EEF-A3C5D5BFFFE6}" srcOrd="0" destOrd="0" presId="urn:microsoft.com/office/officeart/2005/8/layout/pList1"/>
    <dgm:cxn modelId="{88314408-C79B-4F1E-A4B5-F4D9372E4724}" type="presParOf" srcId="{934C80FA-7082-470F-947B-EE1B75DA8D99}" destId="{0AFDE59A-3267-45C4-A3B7-CCCBE82FF843}" srcOrd="1" destOrd="0" presId="urn:microsoft.com/office/officeart/2005/8/layout/pList1"/>
    <dgm:cxn modelId="{AA0EE93A-0159-444D-9928-06B2B37855FC}" type="presParOf" srcId="{A26F51E9-E1BC-4794-A734-22D96BA8E66C}" destId="{7781D8C5-9B8B-459A-906C-5DEE1E3FFE19}" srcOrd="9" destOrd="0" presId="urn:microsoft.com/office/officeart/2005/8/layout/pList1"/>
    <dgm:cxn modelId="{9EEAE380-8741-45BF-A14C-35B6C8CFDCA8}" type="presParOf" srcId="{A26F51E9-E1BC-4794-A734-22D96BA8E66C}" destId="{14A240BC-240F-4A9E-8518-FCCFE627F730}" srcOrd="10" destOrd="0" presId="urn:microsoft.com/office/officeart/2005/8/layout/pList1"/>
    <dgm:cxn modelId="{E623A0EF-70FC-4C12-BBC1-17EDB79531F2}" type="presParOf" srcId="{14A240BC-240F-4A9E-8518-FCCFE627F730}" destId="{38B77CD7-8A17-4BDB-9891-FBC2852E584A}" srcOrd="0" destOrd="0" presId="urn:microsoft.com/office/officeart/2005/8/layout/pList1"/>
    <dgm:cxn modelId="{14E68EF8-FE46-4DFF-8725-5F7DA31B744E}" type="presParOf" srcId="{14A240BC-240F-4A9E-8518-FCCFE627F730}" destId="{B98B500A-BD03-4799-B6DA-8F92C2915A5A}" srcOrd="1" destOrd="0" presId="urn:microsoft.com/office/officeart/2005/8/layout/pList1"/>
    <dgm:cxn modelId="{36BA71DF-50B6-4CFA-8BA5-3EF4420813C7}" type="presParOf" srcId="{A26F51E9-E1BC-4794-A734-22D96BA8E66C}" destId="{6769B853-B808-44AC-9A97-5F714E827A45}" srcOrd="11" destOrd="0" presId="urn:microsoft.com/office/officeart/2005/8/layout/pList1"/>
    <dgm:cxn modelId="{0474DDBF-B881-405D-BCDB-B057EF4B4EB9}" type="presParOf" srcId="{A26F51E9-E1BC-4794-A734-22D96BA8E66C}" destId="{FB60889B-C5ED-4582-AFC6-72A83828C535}" srcOrd="12" destOrd="0" presId="urn:microsoft.com/office/officeart/2005/8/layout/pList1"/>
    <dgm:cxn modelId="{E0A52EEB-FBB2-416D-8DA3-3806A1615F27}" type="presParOf" srcId="{FB60889B-C5ED-4582-AFC6-72A83828C535}" destId="{EEF5C5FF-D79B-40F7-A5D1-823BE58800B9}" srcOrd="0" destOrd="0" presId="urn:microsoft.com/office/officeart/2005/8/layout/pList1"/>
    <dgm:cxn modelId="{4FAA0CF1-2F46-408A-B3D9-5B9E9539BEFC}" type="presParOf" srcId="{FB60889B-C5ED-4582-AFC6-72A83828C535}" destId="{91216769-FAF3-42A3-98B1-799B77855864}" srcOrd="1" destOrd="0" presId="urn:microsoft.com/office/officeart/2005/8/layout/pList1"/>
    <dgm:cxn modelId="{43848EF7-FD72-4504-94C9-604BA1B1E582}" type="presParOf" srcId="{A26F51E9-E1BC-4794-A734-22D96BA8E66C}" destId="{407A2DE4-FE9B-4D32-A4C2-0F92CCC3FEFE}" srcOrd="13" destOrd="0" presId="urn:microsoft.com/office/officeart/2005/8/layout/pList1"/>
    <dgm:cxn modelId="{2C06C99A-84E6-4C60-BE59-792CB6145D15}" type="presParOf" srcId="{A26F51E9-E1BC-4794-A734-22D96BA8E66C}" destId="{BD02A716-A906-47B0-B53D-D12ACDEA77F4}" srcOrd="14" destOrd="0" presId="urn:microsoft.com/office/officeart/2005/8/layout/pList1"/>
    <dgm:cxn modelId="{4106BE46-284C-4FEC-BBEF-D912CF3C8FE5}" type="presParOf" srcId="{BD02A716-A906-47B0-B53D-D12ACDEA77F4}" destId="{0B3F3CCC-EF07-4CD3-94A3-090988DCBC2F}" srcOrd="0" destOrd="0" presId="urn:microsoft.com/office/officeart/2005/8/layout/pList1"/>
    <dgm:cxn modelId="{17138F33-0628-4C47-8B72-005767C158C5}" type="presParOf" srcId="{BD02A716-A906-47B0-B53D-D12ACDEA77F4}" destId="{9E172DE8-B491-4CF3-AF6B-5D6CA36957E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0F8384-077A-4F6F-AA03-9FD86E3ED89D}" type="doc">
      <dgm:prSet loTypeId="urn:microsoft.com/office/officeart/2005/8/layout/hList7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2435D424-69A7-4A08-9035-67F57DC05331}">
      <dgm:prSet/>
      <dgm:spPr/>
      <dgm:t>
        <a:bodyPr/>
        <a:lstStyle/>
        <a:p>
          <a:r>
            <a:rPr lang="it-IT" b="1" baseline="0"/>
            <a:t>Leak</a:t>
          </a:r>
          <a:r>
            <a:rPr lang="it-IT" baseline="0"/>
            <a:t>: opacizzazione extraluminale, spesso irregolare.</a:t>
          </a:r>
          <a:endParaRPr lang="it-IT"/>
        </a:p>
      </dgm:t>
    </dgm:pt>
    <dgm:pt modelId="{D22DD91F-429B-48D5-9523-04664EED452F}" type="parTrans" cxnId="{FEFF9AA9-A163-436E-A744-5185D12D32EF}">
      <dgm:prSet/>
      <dgm:spPr/>
      <dgm:t>
        <a:bodyPr/>
        <a:lstStyle/>
        <a:p>
          <a:endParaRPr lang="it-IT"/>
        </a:p>
      </dgm:t>
    </dgm:pt>
    <dgm:pt modelId="{6CB07045-FEA2-4A25-984B-94732130DC71}" type="sibTrans" cxnId="{FEFF9AA9-A163-436E-A744-5185D12D32EF}">
      <dgm:prSet/>
      <dgm:spPr/>
      <dgm:t>
        <a:bodyPr/>
        <a:lstStyle/>
        <a:p>
          <a:endParaRPr lang="it-IT"/>
        </a:p>
      </dgm:t>
    </dgm:pt>
    <dgm:pt modelId="{FF0C7656-C547-4048-8958-95CFAC8FF167}">
      <dgm:prSet/>
      <dgm:spPr/>
      <dgm:t>
        <a:bodyPr/>
        <a:lstStyle/>
        <a:p>
          <a:r>
            <a:rPr lang="it-IT" b="1" baseline="0"/>
            <a:t>Stenosi</a:t>
          </a:r>
          <a:r>
            <a:rPr lang="it-IT" baseline="0"/>
            <a:t>: restringimento persistente con arresto del mezzo.</a:t>
          </a:r>
          <a:endParaRPr lang="it-IT"/>
        </a:p>
      </dgm:t>
    </dgm:pt>
    <dgm:pt modelId="{B15030BD-F4BE-4DF6-B2D1-654CCF63E5E9}" type="parTrans" cxnId="{4E0A1A1E-C0B8-45BA-81AB-42FC482D825A}">
      <dgm:prSet/>
      <dgm:spPr/>
      <dgm:t>
        <a:bodyPr/>
        <a:lstStyle/>
        <a:p>
          <a:endParaRPr lang="it-IT"/>
        </a:p>
      </dgm:t>
    </dgm:pt>
    <dgm:pt modelId="{60D8D252-2DA9-47E5-B4EA-F950F40C964F}" type="sibTrans" cxnId="{4E0A1A1E-C0B8-45BA-81AB-42FC482D825A}">
      <dgm:prSet/>
      <dgm:spPr/>
      <dgm:t>
        <a:bodyPr/>
        <a:lstStyle/>
        <a:p>
          <a:endParaRPr lang="it-IT"/>
        </a:p>
      </dgm:t>
    </dgm:pt>
    <dgm:pt modelId="{59CDF87A-1FF8-4417-A6E1-8940058F1026}">
      <dgm:prSet/>
      <dgm:spPr/>
      <dgm:t>
        <a:bodyPr/>
        <a:lstStyle/>
        <a:p>
          <a:r>
            <a:rPr lang="it-IT" b="1" baseline="0"/>
            <a:t>Fistole</a:t>
          </a:r>
          <a:r>
            <a:rPr lang="it-IT" baseline="0"/>
            <a:t>: percorsi anomali del contrasto.</a:t>
          </a:r>
          <a:endParaRPr lang="it-IT"/>
        </a:p>
      </dgm:t>
    </dgm:pt>
    <dgm:pt modelId="{B469A4EA-4AF2-47E4-A46B-98F040623F6C}" type="parTrans" cxnId="{4B3F9E31-7995-49CB-9BED-7E9BA3353CB1}">
      <dgm:prSet/>
      <dgm:spPr/>
      <dgm:t>
        <a:bodyPr/>
        <a:lstStyle/>
        <a:p>
          <a:endParaRPr lang="it-IT"/>
        </a:p>
      </dgm:t>
    </dgm:pt>
    <dgm:pt modelId="{E5A394D1-CC4D-4B83-A0B8-8F2119125F32}" type="sibTrans" cxnId="{4B3F9E31-7995-49CB-9BED-7E9BA3353CB1}">
      <dgm:prSet/>
      <dgm:spPr/>
      <dgm:t>
        <a:bodyPr/>
        <a:lstStyle/>
        <a:p>
          <a:endParaRPr lang="it-IT"/>
        </a:p>
      </dgm:t>
    </dgm:pt>
    <dgm:pt modelId="{EE7021C4-15A6-4A57-9AFB-FA54EBABD29F}">
      <dgm:prSet/>
      <dgm:spPr/>
      <dgm:t>
        <a:bodyPr/>
        <a:lstStyle/>
        <a:p>
          <a:r>
            <a:rPr lang="it-IT" b="1" baseline="0" dirty="0"/>
            <a:t>Ritardi di progressione</a:t>
          </a:r>
          <a:r>
            <a:rPr lang="it-IT" baseline="0" dirty="0"/>
            <a:t>: sospetto ileo o ostruzione funzionale</a:t>
          </a:r>
          <a:endParaRPr lang="it-IT" dirty="0"/>
        </a:p>
      </dgm:t>
    </dgm:pt>
    <dgm:pt modelId="{5DDC1FB0-3F93-4684-A838-46E99C05587E}" type="parTrans" cxnId="{C100556E-0C72-4E29-8BD3-1120749E7D73}">
      <dgm:prSet/>
      <dgm:spPr/>
      <dgm:t>
        <a:bodyPr/>
        <a:lstStyle/>
        <a:p>
          <a:endParaRPr lang="it-IT"/>
        </a:p>
      </dgm:t>
    </dgm:pt>
    <dgm:pt modelId="{69102C9F-B401-432A-80F8-AC052E38D5CA}" type="sibTrans" cxnId="{C100556E-0C72-4E29-8BD3-1120749E7D73}">
      <dgm:prSet/>
      <dgm:spPr/>
      <dgm:t>
        <a:bodyPr/>
        <a:lstStyle/>
        <a:p>
          <a:endParaRPr lang="it-IT"/>
        </a:p>
      </dgm:t>
    </dgm:pt>
    <dgm:pt modelId="{1B54A74F-DC04-4CF1-83F9-11147D188845}">
      <dgm:prSet/>
      <dgm:spPr/>
      <dgm:t>
        <a:bodyPr/>
        <a:lstStyle/>
        <a:p>
          <a:r>
            <a:rPr lang="it-IT" dirty="0"/>
            <a:t>Ernia interna</a:t>
          </a:r>
        </a:p>
      </dgm:t>
    </dgm:pt>
    <dgm:pt modelId="{294AA66B-3896-442C-A429-A86100974FF6}" type="parTrans" cxnId="{7942000C-4135-4266-9652-9E769A849F26}">
      <dgm:prSet/>
      <dgm:spPr/>
      <dgm:t>
        <a:bodyPr/>
        <a:lstStyle/>
        <a:p>
          <a:endParaRPr lang="it-IT"/>
        </a:p>
      </dgm:t>
    </dgm:pt>
    <dgm:pt modelId="{00B321A1-1099-4901-B3A4-F9FC7E36DCFF}" type="sibTrans" cxnId="{7942000C-4135-4266-9652-9E769A849F26}">
      <dgm:prSet/>
      <dgm:spPr/>
      <dgm:t>
        <a:bodyPr/>
        <a:lstStyle/>
        <a:p>
          <a:endParaRPr lang="it-IT"/>
        </a:p>
      </dgm:t>
    </dgm:pt>
    <dgm:pt modelId="{1AE502B7-9E61-4A3A-9646-ED90B53EACA1}" type="pres">
      <dgm:prSet presAssocID="{800F8384-077A-4F6F-AA03-9FD86E3ED89D}" presName="Name0" presStyleCnt="0">
        <dgm:presLayoutVars>
          <dgm:dir/>
          <dgm:resizeHandles val="exact"/>
        </dgm:presLayoutVars>
      </dgm:prSet>
      <dgm:spPr/>
    </dgm:pt>
    <dgm:pt modelId="{034E1336-B6A3-44B9-94F8-0247F5E272A6}" type="pres">
      <dgm:prSet presAssocID="{800F8384-077A-4F6F-AA03-9FD86E3ED89D}" presName="fgShape" presStyleLbl="fgShp" presStyleIdx="0" presStyleCnt="1"/>
      <dgm:spPr/>
    </dgm:pt>
    <dgm:pt modelId="{E8C81CD1-CF51-4603-B625-76832DB4029F}" type="pres">
      <dgm:prSet presAssocID="{800F8384-077A-4F6F-AA03-9FD86E3ED89D}" presName="linComp" presStyleCnt="0"/>
      <dgm:spPr/>
    </dgm:pt>
    <dgm:pt modelId="{7E388550-CA5B-4375-94B2-2D72BF9CF8B9}" type="pres">
      <dgm:prSet presAssocID="{2435D424-69A7-4A08-9035-67F57DC05331}" presName="compNode" presStyleCnt="0"/>
      <dgm:spPr/>
    </dgm:pt>
    <dgm:pt modelId="{FE50E09A-59F4-4E2A-A7A1-F7DBE0ABE7A1}" type="pres">
      <dgm:prSet presAssocID="{2435D424-69A7-4A08-9035-67F57DC05331}" presName="bkgdShape" presStyleLbl="node1" presStyleIdx="0" presStyleCnt="5"/>
      <dgm:spPr/>
    </dgm:pt>
    <dgm:pt modelId="{FC94E7BF-95B7-4694-B3D6-B54DB577EABC}" type="pres">
      <dgm:prSet presAssocID="{2435D424-69A7-4A08-9035-67F57DC05331}" presName="nodeTx" presStyleLbl="node1" presStyleIdx="0" presStyleCnt="5">
        <dgm:presLayoutVars>
          <dgm:bulletEnabled val="1"/>
        </dgm:presLayoutVars>
      </dgm:prSet>
      <dgm:spPr/>
    </dgm:pt>
    <dgm:pt modelId="{268DA4CE-0CDB-4819-9AA5-BF3A87544BD4}" type="pres">
      <dgm:prSet presAssocID="{2435D424-69A7-4A08-9035-67F57DC05331}" presName="invisiNode" presStyleLbl="node1" presStyleIdx="0" presStyleCnt="5"/>
      <dgm:spPr/>
    </dgm:pt>
    <dgm:pt modelId="{B7FBEC9C-0478-4523-AA7E-E75ED35B5B5A}" type="pres">
      <dgm:prSet presAssocID="{2435D424-69A7-4A08-9035-67F57DC05331}" presName="imagNode" presStyleLbl="fgImgPlace1" presStyleIdx="0" presStyleCnt="5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7F837DDC-EF84-4C83-85D1-CA033AA9350A}" type="pres">
      <dgm:prSet presAssocID="{6CB07045-FEA2-4A25-984B-94732130DC71}" presName="sibTrans" presStyleLbl="sibTrans2D1" presStyleIdx="0" presStyleCnt="0"/>
      <dgm:spPr/>
    </dgm:pt>
    <dgm:pt modelId="{3EE6D266-AF5D-4C46-BE18-0CF8675D1F9B}" type="pres">
      <dgm:prSet presAssocID="{FF0C7656-C547-4048-8958-95CFAC8FF167}" presName="compNode" presStyleCnt="0"/>
      <dgm:spPr/>
    </dgm:pt>
    <dgm:pt modelId="{462F65C7-C4F4-468B-AE70-2232AD853F7F}" type="pres">
      <dgm:prSet presAssocID="{FF0C7656-C547-4048-8958-95CFAC8FF167}" presName="bkgdShape" presStyleLbl="node1" presStyleIdx="1" presStyleCnt="5"/>
      <dgm:spPr/>
    </dgm:pt>
    <dgm:pt modelId="{617DA620-4E33-4D45-97B1-7E7C8D138564}" type="pres">
      <dgm:prSet presAssocID="{FF0C7656-C547-4048-8958-95CFAC8FF167}" presName="nodeTx" presStyleLbl="node1" presStyleIdx="1" presStyleCnt="5">
        <dgm:presLayoutVars>
          <dgm:bulletEnabled val="1"/>
        </dgm:presLayoutVars>
      </dgm:prSet>
      <dgm:spPr/>
    </dgm:pt>
    <dgm:pt modelId="{031F5948-1562-4B8E-A21F-C5600D8C5378}" type="pres">
      <dgm:prSet presAssocID="{FF0C7656-C547-4048-8958-95CFAC8FF167}" presName="invisiNode" presStyleLbl="node1" presStyleIdx="1" presStyleCnt="5"/>
      <dgm:spPr/>
    </dgm:pt>
    <dgm:pt modelId="{284CAD8A-C6FC-43DA-BF6B-1A0B3726E9A7}" type="pres">
      <dgm:prSet presAssocID="{FF0C7656-C547-4048-8958-95CFAC8FF167}" presName="imagNode" presStyleLbl="fgImgPlace1" presStyleIdx="1" presStyleCnt="5"/>
      <dgm:spPr>
        <a:blipFill>
          <a:blip xmlns:r="http://schemas.openxmlformats.org/officeDocument/2006/relationships" r:embed="rId2"/>
          <a:srcRect/>
          <a:stretch>
            <a:fillRect t="-14000" b="-14000"/>
          </a:stretch>
        </a:blipFill>
      </dgm:spPr>
    </dgm:pt>
    <dgm:pt modelId="{76FC1524-D396-4129-8B24-D26086275648}" type="pres">
      <dgm:prSet presAssocID="{60D8D252-2DA9-47E5-B4EA-F950F40C964F}" presName="sibTrans" presStyleLbl="sibTrans2D1" presStyleIdx="0" presStyleCnt="0"/>
      <dgm:spPr/>
    </dgm:pt>
    <dgm:pt modelId="{98526B08-7BAB-48C7-A625-FABA5D2B5745}" type="pres">
      <dgm:prSet presAssocID="{59CDF87A-1FF8-4417-A6E1-8940058F1026}" presName="compNode" presStyleCnt="0"/>
      <dgm:spPr/>
    </dgm:pt>
    <dgm:pt modelId="{42E0CA9F-81F5-41B4-9987-B4AE662CD3E6}" type="pres">
      <dgm:prSet presAssocID="{59CDF87A-1FF8-4417-A6E1-8940058F1026}" presName="bkgdShape" presStyleLbl="node1" presStyleIdx="2" presStyleCnt="5"/>
      <dgm:spPr/>
    </dgm:pt>
    <dgm:pt modelId="{0BE7ADFA-3C13-4BB1-B723-8681839F30A8}" type="pres">
      <dgm:prSet presAssocID="{59CDF87A-1FF8-4417-A6E1-8940058F1026}" presName="nodeTx" presStyleLbl="node1" presStyleIdx="2" presStyleCnt="5">
        <dgm:presLayoutVars>
          <dgm:bulletEnabled val="1"/>
        </dgm:presLayoutVars>
      </dgm:prSet>
      <dgm:spPr/>
    </dgm:pt>
    <dgm:pt modelId="{69D833DB-8C2F-472A-B60E-CDB5723397AE}" type="pres">
      <dgm:prSet presAssocID="{59CDF87A-1FF8-4417-A6E1-8940058F1026}" presName="invisiNode" presStyleLbl="node1" presStyleIdx="2" presStyleCnt="5"/>
      <dgm:spPr/>
    </dgm:pt>
    <dgm:pt modelId="{98FB5590-D4AA-4A27-B6C5-82110B0FD131}" type="pres">
      <dgm:prSet presAssocID="{59CDF87A-1FF8-4417-A6E1-8940058F1026}" presName="imagNode" presStyleLbl="fgImgPlace1" presStyleIdx="2" presStyleCnt="5"/>
      <dgm:spPr>
        <a:blipFill>
          <a:blip xmlns:r="http://schemas.openxmlformats.org/officeDocument/2006/relationships" r:embed="rId3"/>
          <a:srcRect/>
          <a:stretch>
            <a:fillRect t="-3000" b="-3000"/>
          </a:stretch>
        </a:blipFill>
      </dgm:spPr>
    </dgm:pt>
    <dgm:pt modelId="{F2BE495E-60D0-41A3-98DE-281DC4C42BB5}" type="pres">
      <dgm:prSet presAssocID="{E5A394D1-CC4D-4B83-A0B8-8F2119125F32}" presName="sibTrans" presStyleLbl="sibTrans2D1" presStyleIdx="0" presStyleCnt="0"/>
      <dgm:spPr/>
    </dgm:pt>
    <dgm:pt modelId="{A3C39D14-228D-441D-B608-0ADED8753C02}" type="pres">
      <dgm:prSet presAssocID="{EE7021C4-15A6-4A57-9AFB-FA54EBABD29F}" presName="compNode" presStyleCnt="0"/>
      <dgm:spPr/>
    </dgm:pt>
    <dgm:pt modelId="{B1E10D52-B9B0-4AD5-8678-B61773DF9E5B}" type="pres">
      <dgm:prSet presAssocID="{EE7021C4-15A6-4A57-9AFB-FA54EBABD29F}" presName="bkgdShape" presStyleLbl="node1" presStyleIdx="3" presStyleCnt="5"/>
      <dgm:spPr/>
    </dgm:pt>
    <dgm:pt modelId="{36A128BB-C5C9-4C50-A17F-DBA4441C31C9}" type="pres">
      <dgm:prSet presAssocID="{EE7021C4-15A6-4A57-9AFB-FA54EBABD29F}" presName="nodeTx" presStyleLbl="node1" presStyleIdx="3" presStyleCnt="5">
        <dgm:presLayoutVars>
          <dgm:bulletEnabled val="1"/>
        </dgm:presLayoutVars>
      </dgm:prSet>
      <dgm:spPr/>
    </dgm:pt>
    <dgm:pt modelId="{E1B86F76-4BFC-4D6F-8BE6-994900820E90}" type="pres">
      <dgm:prSet presAssocID="{EE7021C4-15A6-4A57-9AFB-FA54EBABD29F}" presName="invisiNode" presStyleLbl="node1" presStyleIdx="3" presStyleCnt="5"/>
      <dgm:spPr/>
    </dgm:pt>
    <dgm:pt modelId="{64B4FCA3-C341-409A-B2FE-CA4235E0EC5F}" type="pres">
      <dgm:prSet presAssocID="{EE7021C4-15A6-4A57-9AFB-FA54EBABD29F}" presName="imagNode" presStyleLbl="fgImgPlace1" presStyleIdx="3" presStyleCnt="5"/>
      <dgm:spPr>
        <a:blipFill>
          <a:blip xmlns:r="http://schemas.openxmlformats.org/officeDocument/2006/relationships" r:embed="rId4"/>
          <a:srcRect/>
          <a:stretch>
            <a:fillRect t="-7000" b="-7000"/>
          </a:stretch>
        </a:blipFill>
      </dgm:spPr>
    </dgm:pt>
    <dgm:pt modelId="{8D3DBAB1-F90B-4B32-8AE2-B58C8CB047B5}" type="pres">
      <dgm:prSet presAssocID="{69102C9F-B401-432A-80F8-AC052E38D5CA}" presName="sibTrans" presStyleLbl="sibTrans2D1" presStyleIdx="0" presStyleCnt="0"/>
      <dgm:spPr/>
    </dgm:pt>
    <dgm:pt modelId="{4F184FC9-9267-40C7-84B0-10264FF38A77}" type="pres">
      <dgm:prSet presAssocID="{1B54A74F-DC04-4CF1-83F9-11147D188845}" presName="compNode" presStyleCnt="0"/>
      <dgm:spPr/>
    </dgm:pt>
    <dgm:pt modelId="{89D750A0-C5C4-49BD-9F5D-529E2C23F08E}" type="pres">
      <dgm:prSet presAssocID="{1B54A74F-DC04-4CF1-83F9-11147D188845}" presName="bkgdShape" presStyleLbl="node1" presStyleIdx="4" presStyleCnt="5"/>
      <dgm:spPr/>
    </dgm:pt>
    <dgm:pt modelId="{BBB4676B-A90E-46FF-91AB-34D0A87EA59E}" type="pres">
      <dgm:prSet presAssocID="{1B54A74F-DC04-4CF1-83F9-11147D188845}" presName="nodeTx" presStyleLbl="node1" presStyleIdx="4" presStyleCnt="5">
        <dgm:presLayoutVars>
          <dgm:bulletEnabled val="1"/>
        </dgm:presLayoutVars>
      </dgm:prSet>
      <dgm:spPr/>
    </dgm:pt>
    <dgm:pt modelId="{2D709F7A-CA0E-42EA-BAE8-DA10A45272C3}" type="pres">
      <dgm:prSet presAssocID="{1B54A74F-DC04-4CF1-83F9-11147D188845}" presName="invisiNode" presStyleLbl="node1" presStyleIdx="4" presStyleCnt="5"/>
      <dgm:spPr/>
    </dgm:pt>
    <dgm:pt modelId="{D8CBF546-2E99-411B-A14C-B16CF0DA6509}" type="pres">
      <dgm:prSet presAssocID="{1B54A74F-DC04-4CF1-83F9-11147D188845}" presName="imagNode" presStyleLbl="fgImgPlace1" presStyleIdx="4" presStyleCnt="5"/>
      <dgm:spPr>
        <a:blipFill>
          <a:blip xmlns:r="http://schemas.openxmlformats.org/officeDocument/2006/relationships" r:embed="rId5"/>
          <a:srcRect/>
          <a:stretch>
            <a:fillRect/>
          </a:stretch>
        </a:blipFill>
      </dgm:spPr>
    </dgm:pt>
  </dgm:ptLst>
  <dgm:cxnLst>
    <dgm:cxn modelId="{7942000C-4135-4266-9652-9E769A849F26}" srcId="{800F8384-077A-4F6F-AA03-9FD86E3ED89D}" destId="{1B54A74F-DC04-4CF1-83F9-11147D188845}" srcOrd="4" destOrd="0" parTransId="{294AA66B-3896-442C-A429-A86100974FF6}" sibTransId="{00B321A1-1099-4901-B3A4-F9FC7E36DCFF}"/>
    <dgm:cxn modelId="{4E0A1A1E-C0B8-45BA-81AB-42FC482D825A}" srcId="{800F8384-077A-4F6F-AA03-9FD86E3ED89D}" destId="{FF0C7656-C547-4048-8958-95CFAC8FF167}" srcOrd="1" destOrd="0" parTransId="{B15030BD-F4BE-4DF6-B2D1-654CCF63E5E9}" sibTransId="{60D8D252-2DA9-47E5-B4EA-F950F40C964F}"/>
    <dgm:cxn modelId="{0D999B20-A0DF-4F25-BDB7-C8978EE958D4}" type="presOf" srcId="{6CB07045-FEA2-4A25-984B-94732130DC71}" destId="{7F837DDC-EF84-4C83-85D1-CA033AA9350A}" srcOrd="0" destOrd="0" presId="urn:microsoft.com/office/officeart/2005/8/layout/hList7"/>
    <dgm:cxn modelId="{4B3F9E31-7995-49CB-9BED-7E9BA3353CB1}" srcId="{800F8384-077A-4F6F-AA03-9FD86E3ED89D}" destId="{59CDF87A-1FF8-4417-A6E1-8940058F1026}" srcOrd="2" destOrd="0" parTransId="{B469A4EA-4AF2-47E4-A46B-98F040623F6C}" sibTransId="{E5A394D1-CC4D-4B83-A0B8-8F2119125F32}"/>
    <dgm:cxn modelId="{984ED73B-FED1-4DFF-9683-3C07727121A0}" type="presOf" srcId="{60D8D252-2DA9-47E5-B4EA-F950F40C964F}" destId="{76FC1524-D396-4129-8B24-D26086275648}" srcOrd="0" destOrd="0" presId="urn:microsoft.com/office/officeart/2005/8/layout/hList7"/>
    <dgm:cxn modelId="{D888F940-9CB9-4E25-A242-E79B5823AFC1}" type="presOf" srcId="{1B54A74F-DC04-4CF1-83F9-11147D188845}" destId="{BBB4676B-A90E-46FF-91AB-34D0A87EA59E}" srcOrd="1" destOrd="0" presId="urn:microsoft.com/office/officeart/2005/8/layout/hList7"/>
    <dgm:cxn modelId="{C100556E-0C72-4E29-8BD3-1120749E7D73}" srcId="{800F8384-077A-4F6F-AA03-9FD86E3ED89D}" destId="{EE7021C4-15A6-4A57-9AFB-FA54EBABD29F}" srcOrd="3" destOrd="0" parTransId="{5DDC1FB0-3F93-4684-A838-46E99C05587E}" sibTransId="{69102C9F-B401-432A-80F8-AC052E38D5CA}"/>
    <dgm:cxn modelId="{15371454-15DD-40D7-BBA0-26D33187C15D}" type="presOf" srcId="{2435D424-69A7-4A08-9035-67F57DC05331}" destId="{FE50E09A-59F4-4E2A-A7A1-F7DBE0ABE7A1}" srcOrd="0" destOrd="0" presId="urn:microsoft.com/office/officeart/2005/8/layout/hList7"/>
    <dgm:cxn modelId="{0D4C0458-630D-4AFD-92C6-ABAC6A4FB6F2}" type="presOf" srcId="{FF0C7656-C547-4048-8958-95CFAC8FF167}" destId="{462F65C7-C4F4-468B-AE70-2232AD853F7F}" srcOrd="0" destOrd="0" presId="urn:microsoft.com/office/officeart/2005/8/layout/hList7"/>
    <dgm:cxn modelId="{EA456658-E8D3-4EBF-9155-73F509039E17}" type="presOf" srcId="{59CDF87A-1FF8-4417-A6E1-8940058F1026}" destId="{0BE7ADFA-3C13-4BB1-B723-8681839F30A8}" srcOrd="1" destOrd="0" presId="urn:microsoft.com/office/officeart/2005/8/layout/hList7"/>
    <dgm:cxn modelId="{97169E8D-AE7D-40AD-B6BE-FD26D33E383E}" type="presOf" srcId="{EE7021C4-15A6-4A57-9AFB-FA54EBABD29F}" destId="{B1E10D52-B9B0-4AD5-8678-B61773DF9E5B}" srcOrd="0" destOrd="0" presId="urn:microsoft.com/office/officeart/2005/8/layout/hList7"/>
    <dgm:cxn modelId="{19C40E9D-3D59-4370-8EE4-4F0A9F0D95D6}" type="presOf" srcId="{FF0C7656-C547-4048-8958-95CFAC8FF167}" destId="{617DA620-4E33-4D45-97B1-7E7C8D138564}" srcOrd="1" destOrd="0" presId="urn:microsoft.com/office/officeart/2005/8/layout/hList7"/>
    <dgm:cxn modelId="{FEFF9AA9-A163-436E-A744-5185D12D32EF}" srcId="{800F8384-077A-4F6F-AA03-9FD86E3ED89D}" destId="{2435D424-69A7-4A08-9035-67F57DC05331}" srcOrd="0" destOrd="0" parTransId="{D22DD91F-429B-48D5-9523-04664EED452F}" sibTransId="{6CB07045-FEA2-4A25-984B-94732130DC71}"/>
    <dgm:cxn modelId="{43197AAA-FB23-46BE-9603-EBF66B43006D}" type="presOf" srcId="{E5A394D1-CC4D-4B83-A0B8-8F2119125F32}" destId="{F2BE495E-60D0-41A3-98DE-281DC4C42BB5}" srcOrd="0" destOrd="0" presId="urn:microsoft.com/office/officeart/2005/8/layout/hList7"/>
    <dgm:cxn modelId="{EE88CDAD-DAB6-4AEB-B7A0-F09F8558591A}" type="presOf" srcId="{800F8384-077A-4F6F-AA03-9FD86E3ED89D}" destId="{1AE502B7-9E61-4A3A-9646-ED90B53EACA1}" srcOrd="0" destOrd="0" presId="urn:microsoft.com/office/officeart/2005/8/layout/hList7"/>
    <dgm:cxn modelId="{B76965B0-5B64-4412-A425-5C7D541D2520}" type="presOf" srcId="{EE7021C4-15A6-4A57-9AFB-FA54EBABD29F}" destId="{36A128BB-C5C9-4C50-A17F-DBA4441C31C9}" srcOrd="1" destOrd="0" presId="urn:microsoft.com/office/officeart/2005/8/layout/hList7"/>
    <dgm:cxn modelId="{38DE0CC5-926A-4F0A-9D4A-FA6FB59A9634}" type="presOf" srcId="{2435D424-69A7-4A08-9035-67F57DC05331}" destId="{FC94E7BF-95B7-4694-B3D6-B54DB577EABC}" srcOrd="1" destOrd="0" presId="urn:microsoft.com/office/officeart/2005/8/layout/hList7"/>
    <dgm:cxn modelId="{ADAF40C9-7D52-453C-93DB-E89761D6A6D5}" type="presOf" srcId="{1B54A74F-DC04-4CF1-83F9-11147D188845}" destId="{89D750A0-C5C4-49BD-9F5D-529E2C23F08E}" srcOrd="0" destOrd="0" presId="urn:microsoft.com/office/officeart/2005/8/layout/hList7"/>
    <dgm:cxn modelId="{70F74EDE-03DE-434D-9AAF-CFAF5AAF4191}" type="presOf" srcId="{59CDF87A-1FF8-4417-A6E1-8940058F1026}" destId="{42E0CA9F-81F5-41B4-9987-B4AE662CD3E6}" srcOrd="0" destOrd="0" presId="urn:microsoft.com/office/officeart/2005/8/layout/hList7"/>
    <dgm:cxn modelId="{3F1DD4F3-2F60-4834-982F-35A9FA6C2B87}" type="presOf" srcId="{69102C9F-B401-432A-80F8-AC052E38D5CA}" destId="{8D3DBAB1-F90B-4B32-8AE2-B58C8CB047B5}" srcOrd="0" destOrd="0" presId="urn:microsoft.com/office/officeart/2005/8/layout/hList7"/>
    <dgm:cxn modelId="{E0A3CD00-848E-4620-AEA1-49AA28DA32DA}" type="presParOf" srcId="{1AE502B7-9E61-4A3A-9646-ED90B53EACA1}" destId="{034E1336-B6A3-44B9-94F8-0247F5E272A6}" srcOrd="0" destOrd="0" presId="urn:microsoft.com/office/officeart/2005/8/layout/hList7"/>
    <dgm:cxn modelId="{A46EF8B0-66B4-4956-9382-7B8486F83A6D}" type="presParOf" srcId="{1AE502B7-9E61-4A3A-9646-ED90B53EACA1}" destId="{E8C81CD1-CF51-4603-B625-76832DB4029F}" srcOrd="1" destOrd="0" presId="urn:microsoft.com/office/officeart/2005/8/layout/hList7"/>
    <dgm:cxn modelId="{A0953EBE-D8F3-4B3C-9CB4-B003378910B4}" type="presParOf" srcId="{E8C81CD1-CF51-4603-B625-76832DB4029F}" destId="{7E388550-CA5B-4375-94B2-2D72BF9CF8B9}" srcOrd="0" destOrd="0" presId="urn:microsoft.com/office/officeart/2005/8/layout/hList7"/>
    <dgm:cxn modelId="{D56602BC-B51B-4394-B0A9-6589A1E8A0F4}" type="presParOf" srcId="{7E388550-CA5B-4375-94B2-2D72BF9CF8B9}" destId="{FE50E09A-59F4-4E2A-A7A1-F7DBE0ABE7A1}" srcOrd="0" destOrd="0" presId="urn:microsoft.com/office/officeart/2005/8/layout/hList7"/>
    <dgm:cxn modelId="{DA738DA6-DF67-4349-8BF9-88C4EAE8EE15}" type="presParOf" srcId="{7E388550-CA5B-4375-94B2-2D72BF9CF8B9}" destId="{FC94E7BF-95B7-4694-B3D6-B54DB577EABC}" srcOrd="1" destOrd="0" presId="urn:microsoft.com/office/officeart/2005/8/layout/hList7"/>
    <dgm:cxn modelId="{6369BA6D-7097-49FD-8E9B-97B56EFBD623}" type="presParOf" srcId="{7E388550-CA5B-4375-94B2-2D72BF9CF8B9}" destId="{268DA4CE-0CDB-4819-9AA5-BF3A87544BD4}" srcOrd="2" destOrd="0" presId="urn:microsoft.com/office/officeart/2005/8/layout/hList7"/>
    <dgm:cxn modelId="{7031667F-D2C9-4221-A552-8F8C2AA95EC4}" type="presParOf" srcId="{7E388550-CA5B-4375-94B2-2D72BF9CF8B9}" destId="{B7FBEC9C-0478-4523-AA7E-E75ED35B5B5A}" srcOrd="3" destOrd="0" presId="urn:microsoft.com/office/officeart/2005/8/layout/hList7"/>
    <dgm:cxn modelId="{445434D1-2206-40ED-A158-81E6BC90A64D}" type="presParOf" srcId="{E8C81CD1-CF51-4603-B625-76832DB4029F}" destId="{7F837DDC-EF84-4C83-85D1-CA033AA9350A}" srcOrd="1" destOrd="0" presId="urn:microsoft.com/office/officeart/2005/8/layout/hList7"/>
    <dgm:cxn modelId="{9D07487F-B928-480D-AAC0-769FC719AF68}" type="presParOf" srcId="{E8C81CD1-CF51-4603-B625-76832DB4029F}" destId="{3EE6D266-AF5D-4C46-BE18-0CF8675D1F9B}" srcOrd="2" destOrd="0" presId="urn:microsoft.com/office/officeart/2005/8/layout/hList7"/>
    <dgm:cxn modelId="{C4DAC91C-357D-4C72-91F6-B38C7FF0D11C}" type="presParOf" srcId="{3EE6D266-AF5D-4C46-BE18-0CF8675D1F9B}" destId="{462F65C7-C4F4-468B-AE70-2232AD853F7F}" srcOrd="0" destOrd="0" presId="urn:microsoft.com/office/officeart/2005/8/layout/hList7"/>
    <dgm:cxn modelId="{73769522-8AB6-4939-B41A-9471091F43C4}" type="presParOf" srcId="{3EE6D266-AF5D-4C46-BE18-0CF8675D1F9B}" destId="{617DA620-4E33-4D45-97B1-7E7C8D138564}" srcOrd="1" destOrd="0" presId="urn:microsoft.com/office/officeart/2005/8/layout/hList7"/>
    <dgm:cxn modelId="{43CC0CC0-A4A0-419E-9B9B-426B4C085872}" type="presParOf" srcId="{3EE6D266-AF5D-4C46-BE18-0CF8675D1F9B}" destId="{031F5948-1562-4B8E-A21F-C5600D8C5378}" srcOrd="2" destOrd="0" presId="urn:microsoft.com/office/officeart/2005/8/layout/hList7"/>
    <dgm:cxn modelId="{07A69011-D1AF-4754-BABF-FFBF7C89D141}" type="presParOf" srcId="{3EE6D266-AF5D-4C46-BE18-0CF8675D1F9B}" destId="{284CAD8A-C6FC-43DA-BF6B-1A0B3726E9A7}" srcOrd="3" destOrd="0" presId="urn:microsoft.com/office/officeart/2005/8/layout/hList7"/>
    <dgm:cxn modelId="{744F38F2-99AF-45EC-8D86-924B4AC55580}" type="presParOf" srcId="{E8C81CD1-CF51-4603-B625-76832DB4029F}" destId="{76FC1524-D396-4129-8B24-D26086275648}" srcOrd="3" destOrd="0" presId="urn:microsoft.com/office/officeart/2005/8/layout/hList7"/>
    <dgm:cxn modelId="{E5EA99ED-8557-497A-B95F-7FECBEBB62E7}" type="presParOf" srcId="{E8C81CD1-CF51-4603-B625-76832DB4029F}" destId="{98526B08-7BAB-48C7-A625-FABA5D2B5745}" srcOrd="4" destOrd="0" presId="urn:microsoft.com/office/officeart/2005/8/layout/hList7"/>
    <dgm:cxn modelId="{78A8A4EC-C1CB-425D-BF4E-0BD08315A2B3}" type="presParOf" srcId="{98526B08-7BAB-48C7-A625-FABA5D2B5745}" destId="{42E0CA9F-81F5-41B4-9987-B4AE662CD3E6}" srcOrd="0" destOrd="0" presId="urn:microsoft.com/office/officeart/2005/8/layout/hList7"/>
    <dgm:cxn modelId="{5A595663-C493-48A0-81D7-26533DC30263}" type="presParOf" srcId="{98526B08-7BAB-48C7-A625-FABA5D2B5745}" destId="{0BE7ADFA-3C13-4BB1-B723-8681839F30A8}" srcOrd="1" destOrd="0" presId="urn:microsoft.com/office/officeart/2005/8/layout/hList7"/>
    <dgm:cxn modelId="{CFC470FE-4E3B-45FF-820C-4304B47BA6D6}" type="presParOf" srcId="{98526B08-7BAB-48C7-A625-FABA5D2B5745}" destId="{69D833DB-8C2F-472A-B60E-CDB5723397AE}" srcOrd="2" destOrd="0" presId="urn:microsoft.com/office/officeart/2005/8/layout/hList7"/>
    <dgm:cxn modelId="{DEE0A694-025D-48D8-9314-D117B6C66FDB}" type="presParOf" srcId="{98526B08-7BAB-48C7-A625-FABA5D2B5745}" destId="{98FB5590-D4AA-4A27-B6C5-82110B0FD131}" srcOrd="3" destOrd="0" presId="urn:microsoft.com/office/officeart/2005/8/layout/hList7"/>
    <dgm:cxn modelId="{FE6F1BF9-D188-47F9-95C6-5BA90AAC8D80}" type="presParOf" srcId="{E8C81CD1-CF51-4603-B625-76832DB4029F}" destId="{F2BE495E-60D0-41A3-98DE-281DC4C42BB5}" srcOrd="5" destOrd="0" presId="urn:microsoft.com/office/officeart/2005/8/layout/hList7"/>
    <dgm:cxn modelId="{54D770B2-8E6D-43FB-BBC1-F4A34AC700BD}" type="presParOf" srcId="{E8C81CD1-CF51-4603-B625-76832DB4029F}" destId="{A3C39D14-228D-441D-B608-0ADED8753C02}" srcOrd="6" destOrd="0" presId="urn:microsoft.com/office/officeart/2005/8/layout/hList7"/>
    <dgm:cxn modelId="{2463F266-70A3-47F9-9F35-ADDAE79E4470}" type="presParOf" srcId="{A3C39D14-228D-441D-B608-0ADED8753C02}" destId="{B1E10D52-B9B0-4AD5-8678-B61773DF9E5B}" srcOrd="0" destOrd="0" presId="urn:microsoft.com/office/officeart/2005/8/layout/hList7"/>
    <dgm:cxn modelId="{8F7ACE28-63B2-4106-9D2E-C957E19C3B2B}" type="presParOf" srcId="{A3C39D14-228D-441D-B608-0ADED8753C02}" destId="{36A128BB-C5C9-4C50-A17F-DBA4441C31C9}" srcOrd="1" destOrd="0" presId="urn:microsoft.com/office/officeart/2005/8/layout/hList7"/>
    <dgm:cxn modelId="{476AE35F-665F-41EF-8FC0-243E3CA029A1}" type="presParOf" srcId="{A3C39D14-228D-441D-B608-0ADED8753C02}" destId="{E1B86F76-4BFC-4D6F-8BE6-994900820E90}" srcOrd="2" destOrd="0" presId="urn:microsoft.com/office/officeart/2005/8/layout/hList7"/>
    <dgm:cxn modelId="{28016104-D5E7-4A85-BB88-0317816F1B54}" type="presParOf" srcId="{A3C39D14-228D-441D-B608-0ADED8753C02}" destId="{64B4FCA3-C341-409A-B2FE-CA4235E0EC5F}" srcOrd="3" destOrd="0" presId="urn:microsoft.com/office/officeart/2005/8/layout/hList7"/>
    <dgm:cxn modelId="{7FA6D22C-9302-457B-B28F-B8670E42DA59}" type="presParOf" srcId="{E8C81CD1-CF51-4603-B625-76832DB4029F}" destId="{8D3DBAB1-F90B-4B32-8AE2-B58C8CB047B5}" srcOrd="7" destOrd="0" presId="urn:microsoft.com/office/officeart/2005/8/layout/hList7"/>
    <dgm:cxn modelId="{89D39215-7EC0-46DC-BBFC-5AAF019F96F8}" type="presParOf" srcId="{E8C81CD1-CF51-4603-B625-76832DB4029F}" destId="{4F184FC9-9267-40C7-84B0-10264FF38A77}" srcOrd="8" destOrd="0" presId="urn:microsoft.com/office/officeart/2005/8/layout/hList7"/>
    <dgm:cxn modelId="{66B4F805-B0A6-4580-9332-41346E7F00E6}" type="presParOf" srcId="{4F184FC9-9267-40C7-84B0-10264FF38A77}" destId="{89D750A0-C5C4-49BD-9F5D-529E2C23F08E}" srcOrd="0" destOrd="0" presId="urn:microsoft.com/office/officeart/2005/8/layout/hList7"/>
    <dgm:cxn modelId="{71CE324E-48B1-4604-B559-F028D4334568}" type="presParOf" srcId="{4F184FC9-9267-40C7-84B0-10264FF38A77}" destId="{BBB4676B-A90E-46FF-91AB-34D0A87EA59E}" srcOrd="1" destOrd="0" presId="urn:microsoft.com/office/officeart/2005/8/layout/hList7"/>
    <dgm:cxn modelId="{16CFC702-14FC-40A3-9BE2-438AF3195509}" type="presParOf" srcId="{4F184FC9-9267-40C7-84B0-10264FF38A77}" destId="{2D709F7A-CA0E-42EA-BAE8-DA10A45272C3}" srcOrd="2" destOrd="0" presId="urn:microsoft.com/office/officeart/2005/8/layout/hList7"/>
    <dgm:cxn modelId="{EBE44315-350B-46C1-984C-5D0A79127B19}" type="presParOf" srcId="{4F184FC9-9267-40C7-84B0-10264FF38A77}" destId="{D8CBF546-2E99-411B-A14C-B16CF0DA6509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EA50F8F-345B-4DCF-A933-C4C002E1AD6E}" type="doc">
      <dgm:prSet loTypeId="urn:microsoft.com/office/officeart/2008/layout/CaptionedPictures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EAE44CE0-2C1D-4ADB-9A10-5974B5DF09A4}">
      <dgm:prSet/>
      <dgm:spPr/>
      <dgm:t>
        <a:bodyPr/>
        <a:lstStyle/>
        <a:p>
          <a:r>
            <a:rPr lang="it-IT" b="1" baseline="0" dirty="0"/>
            <a:t>Raccolte</a:t>
          </a:r>
          <a:r>
            <a:rPr lang="it-IT" baseline="0" dirty="0"/>
            <a:t> fluide o miste, con eventuale aria.</a:t>
          </a:r>
          <a:endParaRPr lang="it-IT" dirty="0"/>
        </a:p>
      </dgm:t>
    </dgm:pt>
    <dgm:pt modelId="{B521A3B7-FCC6-47F3-AAB8-99825E686135}" type="parTrans" cxnId="{1496DDDD-1F73-4B39-9494-A0C01BEAF558}">
      <dgm:prSet/>
      <dgm:spPr/>
      <dgm:t>
        <a:bodyPr/>
        <a:lstStyle/>
        <a:p>
          <a:endParaRPr lang="it-IT"/>
        </a:p>
      </dgm:t>
    </dgm:pt>
    <dgm:pt modelId="{B018A353-7729-4FA7-9F40-F5D6C8EBF9E7}" type="sibTrans" cxnId="{1496DDDD-1F73-4B39-9494-A0C01BEAF558}">
      <dgm:prSet/>
      <dgm:spPr/>
      <dgm:t>
        <a:bodyPr/>
        <a:lstStyle/>
        <a:p>
          <a:endParaRPr lang="it-IT"/>
        </a:p>
      </dgm:t>
    </dgm:pt>
    <dgm:pt modelId="{135AB0C6-3878-4F6E-A114-F0A95827A7C4}">
      <dgm:prSet/>
      <dgm:spPr/>
      <dgm:t>
        <a:bodyPr/>
        <a:lstStyle/>
        <a:p>
          <a:r>
            <a:rPr lang="it-IT" b="1" baseline="0"/>
            <a:t>Aria libera</a:t>
          </a:r>
          <a:r>
            <a:rPr lang="it-IT" baseline="0"/>
            <a:t>: quantità e distribuzione, sempre da correlare al timing post‑operatorio.</a:t>
          </a:r>
          <a:endParaRPr lang="it-IT"/>
        </a:p>
      </dgm:t>
    </dgm:pt>
    <dgm:pt modelId="{3C04B739-B6A5-4DA0-B4A3-D3C98C0F0B30}" type="parTrans" cxnId="{846BC2C7-138D-4EBE-A279-6D8D735FBE30}">
      <dgm:prSet/>
      <dgm:spPr/>
      <dgm:t>
        <a:bodyPr/>
        <a:lstStyle/>
        <a:p>
          <a:endParaRPr lang="it-IT"/>
        </a:p>
      </dgm:t>
    </dgm:pt>
    <dgm:pt modelId="{25479E28-8722-4EF9-9590-963A42E784B2}" type="sibTrans" cxnId="{846BC2C7-138D-4EBE-A279-6D8D735FBE30}">
      <dgm:prSet/>
      <dgm:spPr/>
      <dgm:t>
        <a:bodyPr/>
        <a:lstStyle/>
        <a:p>
          <a:endParaRPr lang="it-IT"/>
        </a:p>
      </dgm:t>
    </dgm:pt>
    <dgm:pt modelId="{1EDAD430-9098-43CE-9BB7-28D8BF19AFFC}">
      <dgm:prSet/>
      <dgm:spPr/>
      <dgm:t>
        <a:bodyPr/>
        <a:lstStyle/>
        <a:p>
          <a:r>
            <a:rPr lang="it-IT" b="1" baseline="0"/>
            <a:t>Ischemia</a:t>
          </a:r>
          <a:r>
            <a:rPr lang="it-IT" baseline="0"/>
            <a:t>: pareti ispessite, enhancement ridotto.</a:t>
          </a:r>
          <a:endParaRPr lang="it-IT"/>
        </a:p>
      </dgm:t>
    </dgm:pt>
    <dgm:pt modelId="{107BFB14-82C2-438F-8324-EE65ABF89C0F}" type="parTrans" cxnId="{3C3CFFB0-579E-4902-8EE9-8D7212DDD423}">
      <dgm:prSet/>
      <dgm:spPr/>
      <dgm:t>
        <a:bodyPr/>
        <a:lstStyle/>
        <a:p>
          <a:endParaRPr lang="it-IT"/>
        </a:p>
      </dgm:t>
    </dgm:pt>
    <dgm:pt modelId="{214ECFC1-C21A-4F22-AF72-1BDD5091B1EA}" type="sibTrans" cxnId="{3C3CFFB0-579E-4902-8EE9-8D7212DDD423}">
      <dgm:prSet/>
      <dgm:spPr/>
      <dgm:t>
        <a:bodyPr/>
        <a:lstStyle/>
        <a:p>
          <a:endParaRPr lang="it-IT"/>
        </a:p>
      </dgm:t>
    </dgm:pt>
    <dgm:pt modelId="{DA2E3A8C-358C-4D7E-B62D-D6A27B4C178E}">
      <dgm:prSet/>
      <dgm:spPr/>
      <dgm:t>
        <a:bodyPr/>
        <a:lstStyle/>
        <a:p>
          <a:r>
            <a:rPr lang="it-IT" b="1" baseline="0" dirty="0"/>
            <a:t>Complicanze anastomotiche</a:t>
          </a:r>
          <a:r>
            <a:rPr lang="it-IT" baseline="0" dirty="0"/>
            <a:t>: discontinuità, edema, leak.</a:t>
          </a:r>
          <a:endParaRPr lang="it-IT" dirty="0"/>
        </a:p>
      </dgm:t>
    </dgm:pt>
    <dgm:pt modelId="{E906C51E-1A43-4316-B3D6-3F67F5D7AE6A}" type="parTrans" cxnId="{893D3C6F-BB78-4667-9623-108A087D8284}">
      <dgm:prSet/>
      <dgm:spPr/>
      <dgm:t>
        <a:bodyPr/>
        <a:lstStyle/>
        <a:p>
          <a:endParaRPr lang="it-IT"/>
        </a:p>
      </dgm:t>
    </dgm:pt>
    <dgm:pt modelId="{C66E0AFC-D0F5-4F51-917B-44050F496E01}" type="sibTrans" cxnId="{893D3C6F-BB78-4667-9623-108A087D8284}">
      <dgm:prSet/>
      <dgm:spPr/>
      <dgm:t>
        <a:bodyPr/>
        <a:lstStyle/>
        <a:p>
          <a:endParaRPr lang="it-IT"/>
        </a:p>
      </dgm:t>
    </dgm:pt>
    <dgm:pt modelId="{3D29BA2E-B46D-4CFA-B069-F8811AADA9A4}">
      <dgm:prSet/>
      <dgm:spPr/>
      <dgm:t>
        <a:bodyPr/>
        <a:lstStyle/>
        <a:p>
          <a:r>
            <a:rPr lang="it-IT" dirty="0"/>
            <a:t>Emorragia intestinale attiva</a:t>
          </a:r>
        </a:p>
      </dgm:t>
    </dgm:pt>
    <dgm:pt modelId="{33BE1000-24E4-49D6-8AA3-DA373CA6B459}" type="parTrans" cxnId="{3DCCE6C6-0D1A-40E4-B6B8-890607B201F0}">
      <dgm:prSet/>
      <dgm:spPr/>
      <dgm:t>
        <a:bodyPr/>
        <a:lstStyle/>
        <a:p>
          <a:endParaRPr lang="it-IT"/>
        </a:p>
      </dgm:t>
    </dgm:pt>
    <dgm:pt modelId="{55B5CA79-300D-4DBD-8478-386E7BA1DCD7}" type="sibTrans" cxnId="{3DCCE6C6-0D1A-40E4-B6B8-890607B201F0}">
      <dgm:prSet/>
      <dgm:spPr/>
      <dgm:t>
        <a:bodyPr/>
        <a:lstStyle/>
        <a:p>
          <a:endParaRPr lang="it-IT"/>
        </a:p>
      </dgm:t>
    </dgm:pt>
    <dgm:pt modelId="{FD49B246-CD57-4DDC-8F2F-38F74BB49881}">
      <dgm:prSet/>
      <dgm:spPr/>
      <dgm:t>
        <a:bodyPr/>
        <a:lstStyle/>
        <a:p>
          <a:r>
            <a:rPr lang="it-IT" dirty="0"/>
            <a:t>Ernia interna</a:t>
          </a:r>
        </a:p>
      </dgm:t>
    </dgm:pt>
    <dgm:pt modelId="{5B0FB60B-8122-4D63-8EE9-EC3F032BE385}" type="parTrans" cxnId="{72C6962C-03D6-4C9E-85ED-92092B4F0EDF}">
      <dgm:prSet/>
      <dgm:spPr/>
      <dgm:t>
        <a:bodyPr/>
        <a:lstStyle/>
        <a:p>
          <a:endParaRPr lang="it-IT"/>
        </a:p>
      </dgm:t>
    </dgm:pt>
    <dgm:pt modelId="{934A1F37-3FA3-4141-9068-1CCE3943B1B9}" type="sibTrans" cxnId="{72C6962C-03D6-4C9E-85ED-92092B4F0EDF}">
      <dgm:prSet/>
      <dgm:spPr/>
      <dgm:t>
        <a:bodyPr/>
        <a:lstStyle/>
        <a:p>
          <a:endParaRPr lang="it-IT"/>
        </a:p>
      </dgm:t>
    </dgm:pt>
    <dgm:pt modelId="{BD5D2DB9-0723-4E39-86BC-FF2CFBB992C2}" type="pres">
      <dgm:prSet presAssocID="{2EA50F8F-345B-4DCF-A933-C4C002E1AD6E}" presName="Name0" presStyleCnt="0">
        <dgm:presLayoutVars>
          <dgm:chMax/>
          <dgm:chPref/>
          <dgm:dir/>
        </dgm:presLayoutVars>
      </dgm:prSet>
      <dgm:spPr/>
    </dgm:pt>
    <dgm:pt modelId="{4FAEC016-12A1-4472-AD20-B3FFD870E0B5}" type="pres">
      <dgm:prSet presAssocID="{EAE44CE0-2C1D-4ADB-9A10-5974B5DF09A4}" presName="composite" presStyleCnt="0">
        <dgm:presLayoutVars>
          <dgm:chMax val="1"/>
          <dgm:chPref val="1"/>
        </dgm:presLayoutVars>
      </dgm:prSet>
      <dgm:spPr/>
    </dgm:pt>
    <dgm:pt modelId="{00619549-E6F0-47B0-BDD9-BE1BD1C81A94}" type="pres">
      <dgm:prSet presAssocID="{EAE44CE0-2C1D-4ADB-9A10-5974B5DF09A4}" presName="Accent" presStyleLbl="trAlignAcc1" presStyleIdx="0" presStyleCnt="6">
        <dgm:presLayoutVars>
          <dgm:chMax val="0"/>
          <dgm:chPref val="0"/>
        </dgm:presLayoutVars>
      </dgm:prSet>
      <dgm:spPr/>
    </dgm:pt>
    <dgm:pt modelId="{190E841C-FF41-456A-BBA4-6A5A746DEF42}" type="pres">
      <dgm:prSet presAssocID="{EAE44CE0-2C1D-4ADB-9A10-5974B5DF09A4}" presName="Image" presStyleLbl="alignImgPlace1" presStyleIdx="0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/>
          <a:srcRect/>
          <a:stretch>
            <a:fillRect l="-5000" r="-5000"/>
          </a:stretch>
        </a:blipFill>
      </dgm:spPr>
    </dgm:pt>
    <dgm:pt modelId="{CDCED71F-4F59-48A4-9855-DAF92AB6849C}" type="pres">
      <dgm:prSet presAssocID="{EAE44CE0-2C1D-4ADB-9A10-5974B5DF09A4}" presName="ChildComposite" presStyleCnt="0"/>
      <dgm:spPr/>
    </dgm:pt>
    <dgm:pt modelId="{E72FAEA3-320E-4915-96ED-D5DFB2EFB624}" type="pres">
      <dgm:prSet presAssocID="{EAE44CE0-2C1D-4ADB-9A10-5974B5DF09A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0E01416-22D4-4F50-80F0-2D32AE301C53}" type="pres">
      <dgm:prSet presAssocID="{EAE44CE0-2C1D-4ADB-9A10-5974B5DF09A4}" presName="Parent" presStyleLbl="revTx" presStyleIdx="0" presStyleCnt="6">
        <dgm:presLayoutVars>
          <dgm:chMax val="1"/>
          <dgm:chPref val="0"/>
          <dgm:bulletEnabled val="1"/>
        </dgm:presLayoutVars>
      </dgm:prSet>
      <dgm:spPr/>
    </dgm:pt>
    <dgm:pt modelId="{AB4E9046-290E-4980-AC11-A0A378C6B072}" type="pres">
      <dgm:prSet presAssocID="{B018A353-7729-4FA7-9F40-F5D6C8EBF9E7}" presName="sibTrans" presStyleCnt="0"/>
      <dgm:spPr/>
    </dgm:pt>
    <dgm:pt modelId="{5DF8A413-5838-4B24-91CE-3D7550CFF777}" type="pres">
      <dgm:prSet presAssocID="{135AB0C6-3878-4F6E-A114-F0A95827A7C4}" presName="composite" presStyleCnt="0">
        <dgm:presLayoutVars>
          <dgm:chMax val="1"/>
          <dgm:chPref val="1"/>
        </dgm:presLayoutVars>
      </dgm:prSet>
      <dgm:spPr/>
    </dgm:pt>
    <dgm:pt modelId="{2E404EDD-9761-4817-9461-9132FEE3AAF6}" type="pres">
      <dgm:prSet presAssocID="{135AB0C6-3878-4F6E-A114-F0A95827A7C4}" presName="Accent" presStyleLbl="trAlignAcc1" presStyleIdx="1" presStyleCnt="6">
        <dgm:presLayoutVars>
          <dgm:chMax val="0"/>
          <dgm:chPref val="0"/>
        </dgm:presLayoutVars>
      </dgm:prSet>
      <dgm:spPr/>
    </dgm:pt>
    <dgm:pt modelId="{81B8CFF4-2215-4C50-851B-E0A0124C9ABF}" type="pres">
      <dgm:prSet presAssocID="{135AB0C6-3878-4F6E-A114-F0A95827A7C4}" presName="Image" presStyleLbl="alignImgPlace1" presStyleIdx="1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/>
          <a:srcRect/>
          <a:stretch>
            <a:fillRect l="-13000" r="-13000"/>
          </a:stretch>
        </a:blipFill>
      </dgm:spPr>
    </dgm:pt>
    <dgm:pt modelId="{697A6387-179B-4E84-BE0A-5DD29C6579DF}" type="pres">
      <dgm:prSet presAssocID="{135AB0C6-3878-4F6E-A114-F0A95827A7C4}" presName="ChildComposite" presStyleCnt="0"/>
      <dgm:spPr/>
    </dgm:pt>
    <dgm:pt modelId="{4F205F41-18EB-4936-BFE3-F7568AC6EAE7}" type="pres">
      <dgm:prSet presAssocID="{135AB0C6-3878-4F6E-A114-F0A95827A7C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6A88927-1289-4577-BC93-FCBE2CA866ED}" type="pres">
      <dgm:prSet presAssocID="{135AB0C6-3878-4F6E-A114-F0A95827A7C4}" presName="Parent" presStyleLbl="revTx" presStyleIdx="1" presStyleCnt="6">
        <dgm:presLayoutVars>
          <dgm:chMax val="1"/>
          <dgm:chPref val="0"/>
          <dgm:bulletEnabled val="1"/>
        </dgm:presLayoutVars>
      </dgm:prSet>
      <dgm:spPr/>
    </dgm:pt>
    <dgm:pt modelId="{2C830A0C-67B3-48B7-82CF-9AAE165CB186}" type="pres">
      <dgm:prSet presAssocID="{25479E28-8722-4EF9-9590-963A42E784B2}" presName="sibTrans" presStyleCnt="0"/>
      <dgm:spPr/>
    </dgm:pt>
    <dgm:pt modelId="{6E1FD4E5-C766-4773-AE23-2C8DB40CAD11}" type="pres">
      <dgm:prSet presAssocID="{1EDAD430-9098-43CE-9BB7-28D8BF19AFFC}" presName="composite" presStyleCnt="0">
        <dgm:presLayoutVars>
          <dgm:chMax val="1"/>
          <dgm:chPref val="1"/>
        </dgm:presLayoutVars>
      </dgm:prSet>
      <dgm:spPr/>
    </dgm:pt>
    <dgm:pt modelId="{31B3A2A0-161F-468D-AE28-30FE7C25EF46}" type="pres">
      <dgm:prSet presAssocID="{1EDAD430-9098-43CE-9BB7-28D8BF19AFFC}" presName="Accent" presStyleLbl="trAlignAcc1" presStyleIdx="2" presStyleCnt="6">
        <dgm:presLayoutVars>
          <dgm:chMax val="0"/>
          <dgm:chPref val="0"/>
        </dgm:presLayoutVars>
      </dgm:prSet>
      <dgm:spPr/>
    </dgm:pt>
    <dgm:pt modelId="{D9776312-4347-4BFC-BD7F-F8BE066819FF}" type="pres">
      <dgm:prSet presAssocID="{1EDAD430-9098-43CE-9BB7-28D8BF19AFFC}" presName="Image" presStyleLbl="alignImgPlace1" presStyleIdx="2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3"/>
          <a:srcRect/>
          <a:stretch>
            <a:fillRect l="-1000" r="-1000"/>
          </a:stretch>
        </a:blipFill>
      </dgm:spPr>
    </dgm:pt>
    <dgm:pt modelId="{8C822E19-7E28-4F6B-AB2E-B55F5FE031F8}" type="pres">
      <dgm:prSet presAssocID="{1EDAD430-9098-43CE-9BB7-28D8BF19AFFC}" presName="ChildComposite" presStyleCnt="0"/>
      <dgm:spPr/>
    </dgm:pt>
    <dgm:pt modelId="{D36561F8-67AF-48DB-AB75-37D803DAAB3F}" type="pres">
      <dgm:prSet presAssocID="{1EDAD430-9098-43CE-9BB7-28D8BF19AFFC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F645863-6262-48CF-9980-1C95C5D2F99B}" type="pres">
      <dgm:prSet presAssocID="{1EDAD430-9098-43CE-9BB7-28D8BF19AFFC}" presName="Parent" presStyleLbl="revTx" presStyleIdx="2" presStyleCnt="6">
        <dgm:presLayoutVars>
          <dgm:chMax val="1"/>
          <dgm:chPref val="0"/>
          <dgm:bulletEnabled val="1"/>
        </dgm:presLayoutVars>
      </dgm:prSet>
      <dgm:spPr/>
    </dgm:pt>
    <dgm:pt modelId="{4D235733-FBAC-4B10-B2FC-1001CC971578}" type="pres">
      <dgm:prSet presAssocID="{214ECFC1-C21A-4F22-AF72-1BDD5091B1EA}" presName="sibTrans" presStyleCnt="0"/>
      <dgm:spPr/>
    </dgm:pt>
    <dgm:pt modelId="{EC2D14C4-AB00-49A6-BA4B-8006EE7456DE}" type="pres">
      <dgm:prSet presAssocID="{DA2E3A8C-358C-4D7E-B62D-D6A27B4C178E}" presName="composite" presStyleCnt="0">
        <dgm:presLayoutVars>
          <dgm:chMax val="1"/>
          <dgm:chPref val="1"/>
        </dgm:presLayoutVars>
      </dgm:prSet>
      <dgm:spPr/>
    </dgm:pt>
    <dgm:pt modelId="{FBF60BAD-B4D9-4DDC-8D81-DB9B6F10C530}" type="pres">
      <dgm:prSet presAssocID="{DA2E3A8C-358C-4D7E-B62D-D6A27B4C178E}" presName="Accent" presStyleLbl="trAlignAcc1" presStyleIdx="3" presStyleCnt="6">
        <dgm:presLayoutVars>
          <dgm:chMax val="0"/>
          <dgm:chPref val="0"/>
        </dgm:presLayoutVars>
      </dgm:prSet>
      <dgm:spPr/>
    </dgm:pt>
    <dgm:pt modelId="{36F45E1E-0575-478E-8EFE-63C246B968DC}" type="pres">
      <dgm:prSet presAssocID="{DA2E3A8C-358C-4D7E-B62D-D6A27B4C178E}" presName="Image" presStyleLbl="alignImgPlace1" presStyleIdx="3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4"/>
          <a:srcRect/>
          <a:stretch>
            <a:fillRect t="-2000" b="-2000"/>
          </a:stretch>
        </a:blipFill>
      </dgm:spPr>
    </dgm:pt>
    <dgm:pt modelId="{E5B93223-271C-4CDC-9927-299CC74EEC7A}" type="pres">
      <dgm:prSet presAssocID="{DA2E3A8C-358C-4D7E-B62D-D6A27B4C178E}" presName="ChildComposite" presStyleCnt="0"/>
      <dgm:spPr/>
    </dgm:pt>
    <dgm:pt modelId="{4FE14D46-4ADA-4DEB-AF8E-E9B9098B74B9}" type="pres">
      <dgm:prSet presAssocID="{DA2E3A8C-358C-4D7E-B62D-D6A27B4C178E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EB91FA3-248D-4C11-96B2-C409ACEB1D33}" type="pres">
      <dgm:prSet presAssocID="{DA2E3A8C-358C-4D7E-B62D-D6A27B4C178E}" presName="Parent" presStyleLbl="revTx" presStyleIdx="3" presStyleCnt="6">
        <dgm:presLayoutVars>
          <dgm:chMax val="1"/>
          <dgm:chPref val="0"/>
          <dgm:bulletEnabled val="1"/>
        </dgm:presLayoutVars>
      </dgm:prSet>
      <dgm:spPr/>
    </dgm:pt>
    <dgm:pt modelId="{4166C640-83F1-4D2C-8E05-95B455062841}" type="pres">
      <dgm:prSet presAssocID="{C66E0AFC-D0F5-4F51-917B-44050F496E01}" presName="sibTrans" presStyleCnt="0"/>
      <dgm:spPr/>
    </dgm:pt>
    <dgm:pt modelId="{2D903BA9-60E4-4F80-A723-7BBE3E2353C3}" type="pres">
      <dgm:prSet presAssocID="{3D29BA2E-B46D-4CFA-B069-F8811AADA9A4}" presName="composite" presStyleCnt="0">
        <dgm:presLayoutVars>
          <dgm:chMax val="1"/>
          <dgm:chPref val="1"/>
        </dgm:presLayoutVars>
      </dgm:prSet>
      <dgm:spPr/>
    </dgm:pt>
    <dgm:pt modelId="{A86D0D58-9A46-4163-B567-515F1DB18942}" type="pres">
      <dgm:prSet presAssocID="{3D29BA2E-B46D-4CFA-B069-F8811AADA9A4}" presName="Accent" presStyleLbl="trAlignAcc1" presStyleIdx="4" presStyleCnt="6">
        <dgm:presLayoutVars>
          <dgm:chMax val="0"/>
          <dgm:chPref val="0"/>
        </dgm:presLayoutVars>
      </dgm:prSet>
      <dgm:spPr/>
    </dgm:pt>
    <dgm:pt modelId="{358EAFBA-F705-48E2-8469-DA9C620A0998}" type="pres">
      <dgm:prSet presAssocID="{3D29BA2E-B46D-4CFA-B069-F8811AADA9A4}" presName="Image" presStyleLbl="alignImgPlace1" presStyleIdx="4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5"/>
          <a:srcRect/>
          <a:stretch>
            <a:fillRect l="-6000" r="-6000"/>
          </a:stretch>
        </a:blipFill>
      </dgm:spPr>
    </dgm:pt>
    <dgm:pt modelId="{3A64CA38-BE8B-4BD0-8AA9-71C6BB83AE12}" type="pres">
      <dgm:prSet presAssocID="{3D29BA2E-B46D-4CFA-B069-F8811AADA9A4}" presName="ChildComposite" presStyleCnt="0"/>
      <dgm:spPr/>
    </dgm:pt>
    <dgm:pt modelId="{45B4A054-308B-4D6A-9AC5-39B57F2629AE}" type="pres">
      <dgm:prSet presAssocID="{3D29BA2E-B46D-4CFA-B069-F8811AADA9A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CC1C20B-FF0F-453E-B7CC-BEBDD71BCA31}" type="pres">
      <dgm:prSet presAssocID="{3D29BA2E-B46D-4CFA-B069-F8811AADA9A4}" presName="Parent" presStyleLbl="revTx" presStyleIdx="4" presStyleCnt="6">
        <dgm:presLayoutVars>
          <dgm:chMax val="1"/>
          <dgm:chPref val="0"/>
          <dgm:bulletEnabled val="1"/>
        </dgm:presLayoutVars>
      </dgm:prSet>
      <dgm:spPr/>
    </dgm:pt>
    <dgm:pt modelId="{F6DFD043-99EB-41FB-9908-0E2C8B17EB7B}" type="pres">
      <dgm:prSet presAssocID="{55B5CA79-300D-4DBD-8478-386E7BA1DCD7}" presName="sibTrans" presStyleCnt="0"/>
      <dgm:spPr/>
    </dgm:pt>
    <dgm:pt modelId="{3CF1FD4A-8846-4EC1-8BE9-6B73FC68840E}" type="pres">
      <dgm:prSet presAssocID="{FD49B246-CD57-4DDC-8F2F-38F74BB49881}" presName="composite" presStyleCnt="0">
        <dgm:presLayoutVars>
          <dgm:chMax val="1"/>
          <dgm:chPref val="1"/>
        </dgm:presLayoutVars>
      </dgm:prSet>
      <dgm:spPr/>
    </dgm:pt>
    <dgm:pt modelId="{568F24E1-D9C9-4288-8F32-B7C4659D6AFB}" type="pres">
      <dgm:prSet presAssocID="{FD49B246-CD57-4DDC-8F2F-38F74BB49881}" presName="Accent" presStyleLbl="trAlignAcc1" presStyleIdx="5" presStyleCnt="6">
        <dgm:presLayoutVars>
          <dgm:chMax val="0"/>
          <dgm:chPref val="0"/>
        </dgm:presLayoutVars>
      </dgm:prSet>
      <dgm:spPr/>
    </dgm:pt>
    <dgm:pt modelId="{942B0ED0-B939-4DBA-9A0C-CA2E2F141B0B}" type="pres">
      <dgm:prSet presAssocID="{FD49B246-CD57-4DDC-8F2F-38F74BB49881}" presName="Image" presStyleLbl="alignImgPlace1" presStyleIdx="5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6"/>
          <a:srcRect/>
          <a:stretch>
            <a:fillRect t="-17000" b="-17000"/>
          </a:stretch>
        </a:blipFill>
      </dgm:spPr>
    </dgm:pt>
    <dgm:pt modelId="{5E70CFA4-487A-4D3F-9018-747630A3AC87}" type="pres">
      <dgm:prSet presAssocID="{FD49B246-CD57-4DDC-8F2F-38F74BB49881}" presName="ChildComposite" presStyleCnt="0"/>
      <dgm:spPr/>
    </dgm:pt>
    <dgm:pt modelId="{36220E81-EC08-44E0-A4E8-4B280922F9B2}" type="pres">
      <dgm:prSet presAssocID="{FD49B246-CD57-4DDC-8F2F-38F74BB49881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CB91678-4377-49EF-8213-F1BFAADE7DCE}" type="pres">
      <dgm:prSet presAssocID="{FD49B246-CD57-4DDC-8F2F-38F74BB49881}" presName="Parent" presStyleLbl="revTx" presStyleIdx="5" presStyleCnt="6">
        <dgm:presLayoutVars>
          <dgm:chMax val="1"/>
          <dgm:chPref val="0"/>
          <dgm:bulletEnabled val="1"/>
        </dgm:presLayoutVars>
      </dgm:prSet>
      <dgm:spPr/>
    </dgm:pt>
  </dgm:ptLst>
  <dgm:cxnLst>
    <dgm:cxn modelId="{4C445C23-F0E1-483D-838E-B0CAB1D43739}" type="presOf" srcId="{2EA50F8F-345B-4DCF-A933-C4C002E1AD6E}" destId="{BD5D2DB9-0723-4E39-86BC-FF2CFBB992C2}" srcOrd="0" destOrd="0" presId="urn:microsoft.com/office/officeart/2008/layout/CaptionedPictures"/>
    <dgm:cxn modelId="{72C6962C-03D6-4C9E-85ED-92092B4F0EDF}" srcId="{2EA50F8F-345B-4DCF-A933-C4C002E1AD6E}" destId="{FD49B246-CD57-4DDC-8F2F-38F74BB49881}" srcOrd="5" destOrd="0" parTransId="{5B0FB60B-8122-4D63-8EE9-EC3F032BE385}" sibTransId="{934A1F37-3FA3-4141-9068-1CCE3943B1B9}"/>
    <dgm:cxn modelId="{659CE732-C264-4540-8958-835A39E3D1F6}" type="presOf" srcId="{EAE44CE0-2C1D-4ADB-9A10-5974B5DF09A4}" destId="{40E01416-22D4-4F50-80F0-2D32AE301C53}" srcOrd="0" destOrd="0" presId="urn:microsoft.com/office/officeart/2008/layout/CaptionedPictures"/>
    <dgm:cxn modelId="{57330A68-E988-4419-A917-9C5048B627AE}" type="presOf" srcId="{135AB0C6-3878-4F6E-A114-F0A95827A7C4}" destId="{26A88927-1289-4577-BC93-FCBE2CA866ED}" srcOrd="0" destOrd="0" presId="urn:microsoft.com/office/officeart/2008/layout/CaptionedPictures"/>
    <dgm:cxn modelId="{FBA64F6E-648F-446E-B141-C45C10D1AC96}" type="presOf" srcId="{FD49B246-CD57-4DDC-8F2F-38F74BB49881}" destId="{4CB91678-4377-49EF-8213-F1BFAADE7DCE}" srcOrd="0" destOrd="0" presId="urn:microsoft.com/office/officeart/2008/layout/CaptionedPictures"/>
    <dgm:cxn modelId="{893D3C6F-BB78-4667-9623-108A087D8284}" srcId="{2EA50F8F-345B-4DCF-A933-C4C002E1AD6E}" destId="{DA2E3A8C-358C-4D7E-B62D-D6A27B4C178E}" srcOrd="3" destOrd="0" parTransId="{E906C51E-1A43-4316-B3D6-3F67F5D7AE6A}" sibTransId="{C66E0AFC-D0F5-4F51-917B-44050F496E01}"/>
    <dgm:cxn modelId="{71BE3D54-EC45-468A-BF19-62326A216976}" type="presOf" srcId="{1EDAD430-9098-43CE-9BB7-28D8BF19AFFC}" destId="{1F645863-6262-48CF-9980-1C95C5D2F99B}" srcOrd="0" destOrd="0" presId="urn:microsoft.com/office/officeart/2008/layout/CaptionedPictures"/>
    <dgm:cxn modelId="{03C3957C-8AF9-4DBC-98B0-5BCD0E0F1DAC}" type="presOf" srcId="{DA2E3A8C-358C-4D7E-B62D-D6A27B4C178E}" destId="{6EB91FA3-248D-4C11-96B2-C409ACEB1D33}" srcOrd="0" destOrd="0" presId="urn:microsoft.com/office/officeart/2008/layout/CaptionedPictures"/>
    <dgm:cxn modelId="{3C3CFFB0-579E-4902-8EE9-8D7212DDD423}" srcId="{2EA50F8F-345B-4DCF-A933-C4C002E1AD6E}" destId="{1EDAD430-9098-43CE-9BB7-28D8BF19AFFC}" srcOrd="2" destOrd="0" parTransId="{107BFB14-82C2-438F-8324-EE65ABF89C0F}" sibTransId="{214ECFC1-C21A-4F22-AF72-1BDD5091B1EA}"/>
    <dgm:cxn modelId="{D59DA9B2-AB92-48F8-8BF2-38AF650F68A4}" type="presOf" srcId="{3D29BA2E-B46D-4CFA-B069-F8811AADA9A4}" destId="{BCC1C20B-FF0F-453E-B7CC-BEBDD71BCA31}" srcOrd="0" destOrd="0" presId="urn:microsoft.com/office/officeart/2008/layout/CaptionedPictures"/>
    <dgm:cxn modelId="{3DCCE6C6-0D1A-40E4-B6B8-890607B201F0}" srcId="{2EA50F8F-345B-4DCF-A933-C4C002E1AD6E}" destId="{3D29BA2E-B46D-4CFA-B069-F8811AADA9A4}" srcOrd="4" destOrd="0" parTransId="{33BE1000-24E4-49D6-8AA3-DA373CA6B459}" sibTransId="{55B5CA79-300D-4DBD-8478-386E7BA1DCD7}"/>
    <dgm:cxn modelId="{846BC2C7-138D-4EBE-A279-6D8D735FBE30}" srcId="{2EA50F8F-345B-4DCF-A933-C4C002E1AD6E}" destId="{135AB0C6-3878-4F6E-A114-F0A95827A7C4}" srcOrd="1" destOrd="0" parTransId="{3C04B739-B6A5-4DA0-B4A3-D3C98C0F0B30}" sibTransId="{25479E28-8722-4EF9-9590-963A42E784B2}"/>
    <dgm:cxn modelId="{1496DDDD-1F73-4B39-9494-A0C01BEAF558}" srcId="{2EA50F8F-345B-4DCF-A933-C4C002E1AD6E}" destId="{EAE44CE0-2C1D-4ADB-9A10-5974B5DF09A4}" srcOrd="0" destOrd="0" parTransId="{B521A3B7-FCC6-47F3-AAB8-99825E686135}" sibTransId="{B018A353-7729-4FA7-9F40-F5D6C8EBF9E7}"/>
    <dgm:cxn modelId="{99137DE3-B7F9-4D21-B12E-D2C9AC6F9DB8}" type="presParOf" srcId="{BD5D2DB9-0723-4E39-86BC-FF2CFBB992C2}" destId="{4FAEC016-12A1-4472-AD20-B3FFD870E0B5}" srcOrd="0" destOrd="0" presId="urn:microsoft.com/office/officeart/2008/layout/CaptionedPictures"/>
    <dgm:cxn modelId="{83D13461-8CAB-4ACC-B39D-C6DB814D1719}" type="presParOf" srcId="{4FAEC016-12A1-4472-AD20-B3FFD870E0B5}" destId="{00619549-E6F0-47B0-BDD9-BE1BD1C81A94}" srcOrd="0" destOrd="0" presId="urn:microsoft.com/office/officeart/2008/layout/CaptionedPictures"/>
    <dgm:cxn modelId="{723AA583-4812-43D9-B1F0-636AF17C409D}" type="presParOf" srcId="{4FAEC016-12A1-4472-AD20-B3FFD870E0B5}" destId="{190E841C-FF41-456A-BBA4-6A5A746DEF42}" srcOrd="1" destOrd="0" presId="urn:microsoft.com/office/officeart/2008/layout/CaptionedPictures"/>
    <dgm:cxn modelId="{1BBEFD63-D233-4F87-BE64-4044979FB36A}" type="presParOf" srcId="{4FAEC016-12A1-4472-AD20-B3FFD870E0B5}" destId="{CDCED71F-4F59-48A4-9855-DAF92AB6849C}" srcOrd="2" destOrd="0" presId="urn:microsoft.com/office/officeart/2008/layout/CaptionedPictures"/>
    <dgm:cxn modelId="{B6FF0F01-0A77-4BFB-86E8-196041FAC734}" type="presParOf" srcId="{CDCED71F-4F59-48A4-9855-DAF92AB6849C}" destId="{E72FAEA3-320E-4915-96ED-D5DFB2EFB624}" srcOrd="0" destOrd="0" presId="urn:microsoft.com/office/officeart/2008/layout/CaptionedPictures"/>
    <dgm:cxn modelId="{9EC5F9A0-5E36-43B5-B025-0435489A2E93}" type="presParOf" srcId="{CDCED71F-4F59-48A4-9855-DAF92AB6849C}" destId="{40E01416-22D4-4F50-80F0-2D32AE301C53}" srcOrd="1" destOrd="0" presId="urn:microsoft.com/office/officeart/2008/layout/CaptionedPictures"/>
    <dgm:cxn modelId="{48E5BAEF-2AAC-45CE-917F-8DA260AC4DA8}" type="presParOf" srcId="{BD5D2DB9-0723-4E39-86BC-FF2CFBB992C2}" destId="{AB4E9046-290E-4980-AC11-A0A378C6B072}" srcOrd="1" destOrd="0" presId="urn:microsoft.com/office/officeart/2008/layout/CaptionedPictures"/>
    <dgm:cxn modelId="{68FD9B02-CDD2-4EE4-BDAC-1CB46C5A1C99}" type="presParOf" srcId="{BD5D2DB9-0723-4E39-86BC-FF2CFBB992C2}" destId="{5DF8A413-5838-4B24-91CE-3D7550CFF777}" srcOrd="2" destOrd="0" presId="urn:microsoft.com/office/officeart/2008/layout/CaptionedPictures"/>
    <dgm:cxn modelId="{21E687BE-B55C-4159-8BA9-E4D3021F20AF}" type="presParOf" srcId="{5DF8A413-5838-4B24-91CE-3D7550CFF777}" destId="{2E404EDD-9761-4817-9461-9132FEE3AAF6}" srcOrd="0" destOrd="0" presId="urn:microsoft.com/office/officeart/2008/layout/CaptionedPictures"/>
    <dgm:cxn modelId="{E9764BE7-F628-4615-B7B4-16F79E091F13}" type="presParOf" srcId="{5DF8A413-5838-4B24-91CE-3D7550CFF777}" destId="{81B8CFF4-2215-4C50-851B-E0A0124C9ABF}" srcOrd="1" destOrd="0" presId="urn:microsoft.com/office/officeart/2008/layout/CaptionedPictures"/>
    <dgm:cxn modelId="{0B741A07-7100-4CEB-815B-B33A582E13D3}" type="presParOf" srcId="{5DF8A413-5838-4B24-91CE-3D7550CFF777}" destId="{697A6387-179B-4E84-BE0A-5DD29C6579DF}" srcOrd="2" destOrd="0" presId="urn:microsoft.com/office/officeart/2008/layout/CaptionedPictures"/>
    <dgm:cxn modelId="{4A1B6FD8-4F94-498E-8826-8982BBF3AE85}" type="presParOf" srcId="{697A6387-179B-4E84-BE0A-5DD29C6579DF}" destId="{4F205F41-18EB-4936-BFE3-F7568AC6EAE7}" srcOrd="0" destOrd="0" presId="urn:microsoft.com/office/officeart/2008/layout/CaptionedPictures"/>
    <dgm:cxn modelId="{86A8D057-36D4-4210-9F1B-A3508EC14C9C}" type="presParOf" srcId="{697A6387-179B-4E84-BE0A-5DD29C6579DF}" destId="{26A88927-1289-4577-BC93-FCBE2CA866ED}" srcOrd="1" destOrd="0" presId="urn:microsoft.com/office/officeart/2008/layout/CaptionedPictures"/>
    <dgm:cxn modelId="{C348B310-B78E-498B-8C8C-A2C056A81E73}" type="presParOf" srcId="{BD5D2DB9-0723-4E39-86BC-FF2CFBB992C2}" destId="{2C830A0C-67B3-48B7-82CF-9AAE165CB186}" srcOrd="3" destOrd="0" presId="urn:microsoft.com/office/officeart/2008/layout/CaptionedPictures"/>
    <dgm:cxn modelId="{5F2B5078-A616-4C34-8615-39BD5F904147}" type="presParOf" srcId="{BD5D2DB9-0723-4E39-86BC-FF2CFBB992C2}" destId="{6E1FD4E5-C766-4773-AE23-2C8DB40CAD11}" srcOrd="4" destOrd="0" presId="urn:microsoft.com/office/officeart/2008/layout/CaptionedPictures"/>
    <dgm:cxn modelId="{D9187A42-172A-4F31-B37D-4E0F7502245C}" type="presParOf" srcId="{6E1FD4E5-C766-4773-AE23-2C8DB40CAD11}" destId="{31B3A2A0-161F-468D-AE28-30FE7C25EF46}" srcOrd="0" destOrd="0" presId="urn:microsoft.com/office/officeart/2008/layout/CaptionedPictures"/>
    <dgm:cxn modelId="{46FA3888-0EA8-43E3-B2FD-BD6D2782CED3}" type="presParOf" srcId="{6E1FD4E5-C766-4773-AE23-2C8DB40CAD11}" destId="{D9776312-4347-4BFC-BD7F-F8BE066819FF}" srcOrd="1" destOrd="0" presId="urn:microsoft.com/office/officeart/2008/layout/CaptionedPictures"/>
    <dgm:cxn modelId="{6F451AE1-D700-482E-9E04-ED30F4648567}" type="presParOf" srcId="{6E1FD4E5-C766-4773-AE23-2C8DB40CAD11}" destId="{8C822E19-7E28-4F6B-AB2E-B55F5FE031F8}" srcOrd="2" destOrd="0" presId="urn:microsoft.com/office/officeart/2008/layout/CaptionedPictures"/>
    <dgm:cxn modelId="{C9FFEAE0-BD5E-4581-95D8-4658918907A3}" type="presParOf" srcId="{8C822E19-7E28-4F6B-AB2E-B55F5FE031F8}" destId="{D36561F8-67AF-48DB-AB75-37D803DAAB3F}" srcOrd="0" destOrd="0" presId="urn:microsoft.com/office/officeart/2008/layout/CaptionedPictures"/>
    <dgm:cxn modelId="{5B27F387-54A3-4A39-BFEB-D771547DD510}" type="presParOf" srcId="{8C822E19-7E28-4F6B-AB2E-B55F5FE031F8}" destId="{1F645863-6262-48CF-9980-1C95C5D2F99B}" srcOrd="1" destOrd="0" presId="urn:microsoft.com/office/officeart/2008/layout/CaptionedPictures"/>
    <dgm:cxn modelId="{E834D87F-9FB7-41B8-B890-878BF1612CC9}" type="presParOf" srcId="{BD5D2DB9-0723-4E39-86BC-FF2CFBB992C2}" destId="{4D235733-FBAC-4B10-B2FC-1001CC971578}" srcOrd="5" destOrd="0" presId="urn:microsoft.com/office/officeart/2008/layout/CaptionedPictures"/>
    <dgm:cxn modelId="{B2A1D260-520A-43F7-9E9C-424AE570DB4A}" type="presParOf" srcId="{BD5D2DB9-0723-4E39-86BC-FF2CFBB992C2}" destId="{EC2D14C4-AB00-49A6-BA4B-8006EE7456DE}" srcOrd="6" destOrd="0" presId="urn:microsoft.com/office/officeart/2008/layout/CaptionedPictures"/>
    <dgm:cxn modelId="{6DA02D27-3468-4CB6-A9C6-E6A113DEAB7C}" type="presParOf" srcId="{EC2D14C4-AB00-49A6-BA4B-8006EE7456DE}" destId="{FBF60BAD-B4D9-4DDC-8D81-DB9B6F10C530}" srcOrd="0" destOrd="0" presId="urn:microsoft.com/office/officeart/2008/layout/CaptionedPictures"/>
    <dgm:cxn modelId="{0CC2B08F-16D7-4262-A3F8-3B9666294BCD}" type="presParOf" srcId="{EC2D14C4-AB00-49A6-BA4B-8006EE7456DE}" destId="{36F45E1E-0575-478E-8EFE-63C246B968DC}" srcOrd="1" destOrd="0" presId="urn:microsoft.com/office/officeart/2008/layout/CaptionedPictures"/>
    <dgm:cxn modelId="{D3E87BDF-0BAC-482F-A4C2-131F00E90446}" type="presParOf" srcId="{EC2D14C4-AB00-49A6-BA4B-8006EE7456DE}" destId="{E5B93223-271C-4CDC-9927-299CC74EEC7A}" srcOrd="2" destOrd="0" presId="urn:microsoft.com/office/officeart/2008/layout/CaptionedPictures"/>
    <dgm:cxn modelId="{4C399820-DB7A-45AB-926E-0A24A97DED80}" type="presParOf" srcId="{E5B93223-271C-4CDC-9927-299CC74EEC7A}" destId="{4FE14D46-4ADA-4DEB-AF8E-E9B9098B74B9}" srcOrd="0" destOrd="0" presId="urn:microsoft.com/office/officeart/2008/layout/CaptionedPictures"/>
    <dgm:cxn modelId="{660497E8-3C55-45EF-80DE-9AE11E1AA469}" type="presParOf" srcId="{E5B93223-271C-4CDC-9927-299CC74EEC7A}" destId="{6EB91FA3-248D-4C11-96B2-C409ACEB1D33}" srcOrd="1" destOrd="0" presId="urn:microsoft.com/office/officeart/2008/layout/CaptionedPictures"/>
    <dgm:cxn modelId="{F45DF294-5578-4C6A-9910-D45EE6B4631D}" type="presParOf" srcId="{BD5D2DB9-0723-4E39-86BC-FF2CFBB992C2}" destId="{4166C640-83F1-4D2C-8E05-95B455062841}" srcOrd="7" destOrd="0" presId="urn:microsoft.com/office/officeart/2008/layout/CaptionedPictures"/>
    <dgm:cxn modelId="{137D9DC2-3411-4C02-8F7A-053792A6CEBD}" type="presParOf" srcId="{BD5D2DB9-0723-4E39-86BC-FF2CFBB992C2}" destId="{2D903BA9-60E4-4F80-A723-7BBE3E2353C3}" srcOrd="8" destOrd="0" presId="urn:microsoft.com/office/officeart/2008/layout/CaptionedPictures"/>
    <dgm:cxn modelId="{1BC7A448-2BB0-44D9-BC7B-CF8A0DAB3E0A}" type="presParOf" srcId="{2D903BA9-60E4-4F80-A723-7BBE3E2353C3}" destId="{A86D0D58-9A46-4163-B567-515F1DB18942}" srcOrd="0" destOrd="0" presId="urn:microsoft.com/office/officeart/2008/layout/CaptionedPictures"/>
    <dgm:cxn modelId="{07F5C27D-1FA2-4827-9645-0B1D88EAFC4C}" type="presParOf" srcId="{2D903BA9-60E4-4F80-A723-7BBE3E2353C3}" destId="{358EAFBA-F705-48E2-8469-DA9C620A0998}" srcOrd="1" destOrd="0" presId="urn:microsoft.com/office/officeart/2008/layout/CaptionedPictures"/>
    <dgm:cxn modelId="{3DC29166-89F3-4258-989F-15D2C1294869}" type="presParOf" srcId="{2D903BA9-60E4-4F80-A723-7BBE3E2353C3}" destId="{3A64CA38-BE8B-4BD0-8AA9-71C6BB83AE12}" srcOrd="2" destOrd="0" presId="urn:microsoft.com/office/officeart/2008/layout/CaptionedPictures"/>
    <dgm:cxn modelId="{66A2909B-E5A0-497E-B9EF-74CB89074909}" type="presParOf" srcId="{3A64CA38-BE8B-4BD0-8AA9-71C6BB83AE12}" destId="{45B4A054-308B-4D6A-9AC5-39B57F2629AE}" srcOrd="0" destOrd="0" presId="urn:microsoft.com/office/officeart/2008/layout/CaptionedPictures"/>
    <dgm:cxn modelId="{615BC1B0-8320-46B1-933C-70ED60D54595}" type="presParOf" srcId="{3A64CA38-BE8B-4BD0-8AA9-71C6BB83AE12}" destId="{BCC1C20B-FF0F-453E-B7CC-BEBDD71BCA31}" srcOrd="1" destOrd="0" presId="urn:microsoft.com/office/officeart/2008/layout/CaptionedPictures"/>
    <dgm:cxn modelId="{F1C6B991-BD55-4E3D-9EBC-99D9B6FC0998}" type="presParOf" srcId="{BD5D2DB9-0723-4E39-86BC-FF2CFBB992C2}" destId="{F6DFD043-99EB-41FB-9908-0E2C8B17EB7B}" srcOrd="9" destOrd="0" presId="urn:microsoft.com/office/officeart/2008/layout/CaptionedPictures"/>
    <dgm:cxn modelId="{1D36C69A-1E3C-4E6D-9746-73A978CECD05}" type="presParOf" srcId="{BD5D2DB9-0723-4E39-86BC-FF2CFBB992C2}" destId="{3CF1FD4A-8846-4EC1-8BE9-6B73FC68840E}" srcOrd="10" destOrd="0" presId="urn:microsoft.com/office/officeart/2008/layout/CaptionedPictures"/>
    <dgm:cxn modelId="{7E16D45A-4EC4-4321-8A7E-777663DD484C}" type="presParOf" srcId="{3CF1FD4A-8846-4EC1-8BE9-6B73FC68840E}" destId="{568F24E1-D9C9-4288-8F32-B7C4659D6AFB}" srcOrd="0" destOrd="0" presId="urn:microsoft.com/office/officeart/2008/layout/CaptionedPictures"/>
    <dgm:cxn modelId="{B0B1E17A-7ED1-4011-BBCF-3D90E6D0D4F0}" type="presParOf" srcId="{3CF1FD4A-8846-4EC1-8BE9-6B73FC68840E}" destId="{942B0ED0-B939-4DBA-9A0C-CA2E2F141B0B}" srcOrd="1" destOrd="0" presId="urn:microsoft.com/office/officeart/2008/layout/CaptionedPictures"/>
    <dgm:cxn modelId="{455460FB-4DD9-4297-BEDC-0A6B8872E7F6}" type="presParOf" srcId="{3CF1FD4A-8846-4EC1-8BE9-6B73FC68840E}" destId="{5E70CFA4-487A-4D3F-9018-747630A3AC87}" srcOrd="2" destOrd="0" presId="urn:microsoft.com/office/officeart/2008/layout/CaptionedPictures"/>
    <dgm:cxn modelId="{55173DA7-63E8-487D-A801-E7A5B6EDD6C3}" type="presParOf" srcId="{5E70CFA4-487A-4D3F-9018-747630A3AC87}" destId="{36220E81-EC08-44E0-A4E8-4B280922F9B2}" srcOrd="0" destOrd="0" presId="urn:microsoft.com/office/officeart/2008/layout/CaptionedPictures"/>
    <dgm:cxn modelId="{3F3B16C9-4705-45A0-8ED4-E9A07CCE82A3}" type="presParOf" srcId="{5E70CFA4-487A-4D3F-9018-747630A3AC87}" destId="{4CB91678-4377-49EF-8213-F1BFAADE7DCE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C4E66BE-8F2F-4272-8FA9-5F53586526E6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ADE20D27-BEAF-41CB-8999-AEF554C57AC1}">
      <dgm:prSet custT="1"/>
      <dgm:spPr/>
      <dgm:t>
        <a:bodyPr/>
        <a:lstStyle/>
        <a:p>
          <a:pPr algn="l"/>
          <a:r>
            <a:rPr lang="it-IT" sz="3200" baseline="0" dirty="0"/>
            <a:t>Errori da evitare</a:t>
          </a:r>
          <a:endParaRPr lang="it-IT" sz="3200" dirty="0"/>
        </a:p>
      </dgm:t>
    </dgm:pt>
    <dgm:pt modelId="{6965D65E-4E41-41F8-9C44-0DFF95428D48}" type="parTrans" cxnId="{94D8C113-B1B0-4736-A599-9950E6D166F6}">
      <dgm:prSet/>
      <dgm:spPr/>
      <dgm:t>
        <a:bodyPr/>
        <a:lstStyle/>
        <a:p>
          <a:endParaRPr lang="it-IT" sz="1400"/>
        </a:p>
      </dgm:t>
    </dgm:pt>
    <dgm:pt modelId="{822798A0-E3C9-4117-9218-78501402E36A}" type="sibTrans" cxnId="{94D8C113-B1B0-4736-A599-9950E6D166F6}">
      <dgm:prSet/>
      <dgm:spPr/>
      <dgm:t>
        <a:bodyPr/>
        <a:lstStyle/>
        <a:p>
          <a:endParaRPr lang="it-IT" sz="1400"/>
        </a:p>
      </dgm:t>
    </dgm:pt>
    <dgm:pt modelId="{CB2A975A-2464-4375-AA90-4C2C36A15B3E}">
      <dgm:prSet custT="1"/>
      <dgm:spPr/>
      <dgm:t>
        <a:bodyPr/>
        <a:lstStyle/>
        <a:p>
          <a:r>
            <a:rPr lang="it-IT" sz="2400" baseline="0" dirty="0"/>
            <a:t>Guardare solo la prima immagine del transito</a:t>
          </a:r>
          <a:endParaRPr lang="it-IT" sz="2400" dirty="0"/>
        </a:p>
      </dgm:t>
    </dgm:pt>
    <dgm:pt modelId="{DBD4DF75-86A0-4205-9EAC-1223160DBC31}" type="parTrans" cxnId="{2DAE9F42-03FC-4F6A-BA1E-04A219D3FAA4}">
      <dgm:prSet/>
      <dgm:spPr/>
      <dgm:t>
        <a:bodyPr/>
        <a:lstStyle/>
        <a:p>
          <a:endParaRPr lang="it-IT" sz="1400"/>
        </a:p>
      </dgm:t>
    </dgm:pt>
    <dgm:pt modelId="{438EC5D3-B249-42B2-8FDF-249CD840AF4E}" type="sibTrans" cxnId="{2DAE9F42-03FC-4F6A-BA1E-04A219D3FAA4}">
      <dgm:prSet/>
      <dgm:spPr/>
      <dgm:t>
        <a:bodyPr/>
        <a:lstStyle/>
        <a:p>
          <a:endParaRPr lang="it-IT" sz="1400"/>
        </a:p>
      </dgm:t>
    </dgm:pt>
    <dgm:pt modelId="{CEB60B5C-B6A7-4AA9-A7E2-F8D4CE4A265D}">
      <dgm:prSet custT="1"/>
      <dgm:spPr/>
      <dgm:t>
        <a:bodyPr/>
        <a:lstStyle/>
        <a:p>
          <a:r>
            <a:rPr lang="it-IT" sz="2400" baseline="0"/>
            <a:t>Confondere aria fisiologica post‑operatoria con perforazione.</a:t>
          </a:r>
          <a:endParaRPr lang="it-IT" sz="2400"/>
        </a:p>
      </dgm:t>
    </dgm:pt>
    <dgm:pt modelId="{2FB09779-399F-4836-B46E-328DD62E482F}" type="parTrans" cxnId="{59858C5B-ED84-4259-B78A-B39361A62FE6}">
      <dgm:prSet/>
      <dgm:spPr/>
      <dgm:t>
        <a:bodyPr/>
        <a:lstStyle/>
        <a:p>
          <a:endParaRPr lang="it-IT" sz="1400"/>
        </a:p>
      </dgm:t>
    </dgm:pt>
    <dgm:pt modelId="{DC672E09-93A2-4FCC-A2E6-3DBCAE4AD8BA}" type="sibTrans" cxnId="{59858C5B-ED84-4259-B78A-B39361A62FE6}">
      <dgm:prSet/>
      <dgm:spPr/>
      <dgm:t>
        <a:bodyPr/>
        <a:lstStyle/>
        <a:p>
          <a:endParaRPr lang="it-IT" sz="1400"/>
        </a:p>
      </dgm:t>
    </dgm:pt>
    <dgm:pt modelId="{D0BD3F38-8A80-4B7F-9ECD-5966CA737882}">
      <dgm:prSet custT="1"/>
      <dgm:spPr/>
      <dgm:t>
        <a:bodyPr/>
        <a:lstStyle/>
        <a:p>
          <a:r>
            <a:rPr lang="it-IT" sz="2400" baseline="0" dirty="0"/>
            <a:t>Trascurare la fase MDC e.v. della TC.</a:t>
          </a:r>
          <a:endParaRPr lang="it-IT" sz="2400" dirty="0"/>
        </a:p>
      </dgm:t>
    </dgm:pt>
    <dgm:pt modelId="{C9AECFEA-7A1A-47DB-B3DE-2BA40C3D1224}" type="parTrans" cxnId="{5124C6BE-BAC2-4AE8-A030-A0ED839C4F2E}">
      <dgm:prSet/>
      <dgm:spPr/>
      <dgm:t>
        <a:bodyPr/>
        <a:lstStyle/>
        <a:p>
          <a:endParaRPr lang="it-IT" sz="1400"/>
        </a:p>
      </dgm:t>
    </dgm:pt>
    <dgm:pt modelId="{F6E4103D-1DAF-4ED4-A705-8BB350659F87}" type="sibTrans" cxnId="{5124C6BE-BAC2-4AE8-A030-A0ED839C4F2E}">
      <dgm:prSet/>
      <dgm:spPr/>
      <dgm:t>
        <a:bodyPr/>
        <a:lstStyle/>
        <a:p>
          <a:endParaRPr lang="it-IT" sz="1400"/>
        </a:p>
      </dgm:t>
    </dgm:pt>
    <dgm:pt modelId="{8B45C214-9453-4B9F-95BF-FAFFA94EB98F}">
      <dgm:prSet custT="1"/>
      <dgm:spPr/>
      <dgm:t>
        <a:bodyPr/>
        <a:lstStyle/>
        <a:p>
          <a:r>
            <a:rPr lang="it-IT" sz="2400" baseline="0"/>
            <a:t>Non correlare imaging e timing chirurgico.</a:t>
          </a:r>
          <a:endParaRPr lang="it-IT" sz="2400"/>
        </a:p>
      </dgm:t>
    </dgm:pt>
    <dgm:pt modelId="{D67D2E85-8B42-42FD-BFA4-29E0403CEC52}" type="parTrans" cxnId="{8F27DBDC-5837-439C-B78F-1FE61FC32F6F}">
      <dgm:prSet/>
      <dgm:spPr/>
      <dgm:t>
        <a:bodyPr/>
        <a:lstStyle/>
        <a:p>
          <a:endParaRPr lang="it-IT" sz="1400"/>
        </a:p>
      </dgm:t>
    </dgm:pt>
    <dgm:pt modelId="{5F7468FD-5735-4864-9025-38CF2DB5DBA8}" type="sibTrans" cxnId="{8F27DBDC-5837-439C-B78F-1FE61FC32F6F}">
      <dgm:prSet/>
      <dgm:spPr/>
      <dgm:t>
        <a:bodyPr/>
        <a:lstStyle/>
        <a:p>
          <a:endParaRPr lang="it-IT" sz="1400"/>
        </a:p>
      </dgm:t>
    </dgm:pt>
    <dgm:pt modelId="{C38B867C-AA55-401F-B272-73DE03BC792F}">
      <dgm:prSet custT="1"/>
      <dgm:spPr/>
      <dgm:t>
        <a:bodyPr/>
        <a:lstStyle/>
        <a:p>
          <a:r>
            <a:rPr lang="it-IT" sz="2400" baseline="0" dirty="0"/>
            <a:t>Non seguire il mdc per </a:t>
          </a:r>
          <a:r>
            <a:rPr lang="it-IT" sz="2400" baseline="0" dirty="0" err="1"/>
            <a:t>os</a:t>
          </a:r>
          <a:r>
            <a:rPr lang="it-IT" sz="2400" baseline="0" dirty="0"/>
            <a:t> fino alla fine del tratto.</a:t>
          </a:r>
          <a:endParaRPr lang="it-IT" sz="2400" dirty="0"/>
        </a:p>
      </dgm:t>
    </dgm:pt>
    <dgm:pt modelId="{F91E40C7-CAF8-404D-A51A-F4F71D92E7AE}" type="parTrans" cxnId="{3D2380E1-0570-4BA2-A2AD-3F8D3BC9540F}">
      <dgm:prSet/>
      <dgm:spPr/>
      <dgm:t>
        <a:bodyPr/>
        <a:lstStyle/>
        <a:p>
          <a:endParaRPr lang="it-IT"/>
        </a:p>
      </dgm:t>
    </dgm:pt>
    <dgm:pt modelId="{6E3A22DA-E8A0-4000-BA3A-EF0930E2AA14}" type="sibTrans" cxnId="{3D2380E1-0570-4BA2-A2AD-3F8D3BC9540F}">
      <dgm:prSet/>
      <dgm:spPr/>
      <dgm:t>
        <a:bodyPr/>
        <a:lstStyle/>
        <a:p>
          <a:endParaRPr lang="it-IT"/>
        </a:p>
      </dgm:t>
    </dgm:pt>
    <dgm:pt modelId="{213389C1-0E5F-4532-9D52-1EDB1406795F}" type="pres">
      <dgm:prSet presAssocID="{9C4E66BE-8F2F-4272-8FA9-5F53586526E6}" presName="Name0" presStyleCnt="0">
        <dgm:presLayoutVars>
          <dgm:dir/>
          <dgm:animLvl val="lvl"/>
          <dgm:resizeHandles val="exact"/>
        </dgm:presLayoutVars>
      </dgm:prSet>
      <dgm:spPr/>
    </dgm:pt>
    <dgm:pt modelId="{5DF7C81D-2883-4C2C-8015-8A332FE6CDC4}" type="pres">
      <dgm:prSet presAssocID="{ADE20D27-BEAF-41CB-8999-AEF554C57AC1}" presName="composite" presStyleCnt="0"/>
      <dgm:spPr/>
    </dgm:pt>
    <dgm:pt modelId="{016D2717-93D4-46D4-8D3C-C456B9F500C2}" type="pres">
      <dgm:prSet presAssocID="{ADE20D27-BEAF-41CB-8999-AEF554C57AC1}" presName="parTx" presStyleLbl="alignNode1" presStyleIdx="0" presStyleCnt="1" custLinFactNeighborY="7271">
        <dgm:presLayoutVars>
          <dgm:chMax val="0"/>
          <dgm:chPref val="0"/>
          <dgm:bulletEnabled val="1"/>
        </dgm:presLayoutVars>
      </dgm:prSet>
      <dgm:spPr/>
    </dgm:pt>
    <dgm:pt modelId="{34DF1FCE-EBE2-47A0-B53B-1ADE78103951}" type="pres">
      <dgm:prSet presAssocID="{ADE20D27-BEAF-41CB-8999-AEF554C57AC1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94D8C113-B1B0-4736-A599-9950E6D166F6}" srcId="{9C4E66BE-8F2F-4272-8FA9-5F53586526E6}" destId="{ADE20D27-BEAF-41CB-8999-AEF554C57AC1}" srcOrd="0" destOrd="0" parTransId="{6965D65E-4E41-41F8-9C44-0DFF95428D48}" sibTransId="{822798A0-E3C9-4117-9218-78501402E36A}"/>
    <dgm:cxn modelId="{F40E233D-FB6F-449B-875D-3FC733AFDDC9}" type="presOf" srcId="{ADE20D27-BEAF-41CB-8999-AEF554C57AC1}" destId="{016D2717-93D4-46D4-8D3C-C456B9F500C2}" srcOrd="0" destOrd="0" presId="urn:microsoft.com/office/officeart/2005/8/layout/hList1"/>
    <dgm:cxn modelId="{59858C5B-ED84-4259-B78A-B39361A62FE6}" srcId="{ADE20D27-BEAF-41CB-8999-AEF554C57AC1}" destId="{CEB60B5C-B6A7-4AA9-A7E2-F8D4CE4A265D}" srcOrd="2" destOrd="0" parTransId="{2FB09779-399F-4836-B46E-328DD62E482F}" sibTransId="{DC672E09-93A2-4FCC-A2E6-3DBCAE4AD8BA}"/>
    <dgm:cxn modelId="{2DAE9F42-03FC-4F6A-BA1E-04A219D3FAA4}" srcId="{ADE20D27-BEAF-41CB-8999-AEF554C57AC1}" destId="{CB2A975A-2464-4375-AA90-4C2C36A15B3E}" srcOrd="0" destOrd="0" parTransId="{DBD4DF75-86A0-4205-9EAC-1223160DBC31}" sibTransId="{438EC5D3-B249-42B2-8FDF-249CD840AF4E}"/>
    <dgm:cxn modelId="{4121A371-84F8-4196-8ABE-89AF17C6AA0C}" type="presOf" srcId="{8B45C214-9453-4B9F-95BF-FAFFA94EB98F}" destId="{34DF1FCE-EBE2-47A0-B53B-1ADE78103951}" srcOrd="0" destOrd="4" presId="urn:microsoft.com/office/officeart/2005/8/layout/hList1"/>
    <dgm:cxn modelId="{33F3B496-AD56-4224-BD36-1369C4A3E2A2}" type="presOf" srcId="{C38B867C-AA55-401F-B272-73DE03BC792F}" destId="{34DF1FCE-EBE2-47A0-B53B-1ADE78103951}" srcOrd="0" destOrd="1" presId="urn:microsoft.com/office/officeart/2005/8/layout/hList1"/>
    <dgm:cxn modelId="{5124C6BE-BAC2-4AE8-A030-A0ED839C4F2E}" srcId="{ADE20D27-BEAF-41CB-8999-AEF554C57AC1}" destId="{D0BD3F38-8A80-4B7F-9ECD-5966CA737882}" srcOrd="3" destOrd="0" parTransId="{C9AECFEA-7A1A-47DB-B3DE-2BA40C3D1224}" sibTransId="{F6E4103D-1DAF-4ED4-A705-8BB350659F87}"/>
    <dgm:cxn modelId="{27B6D2C9-8A82-4235-AC10-D094ADB026F1}" type="presOf" srcId="{D0BD3F38-8A80-4B7F-9ECD-5966CA737882}" destId="{34DF1FCE-EBE2-47A0-B53B-1ADE78103951}" srcOrd="0" destOrd="3" presId="urn:microsoft.com/office/officeart/2005/8/layout/hList1"/>
    <dgm:cxn modelId="{8F27DBDC-5837-439C-B78F-1FE61FC32F6F}" srcId="{ADE20D27-BEAF-41CB-8999-AEF554C57AC1}" destId="{8B45C214-9453-4B9F-95BF-FAFFA94EB98F}" srcOrd="4" destOrd="0" parTransId="{D67D2E85-8B42-42FD-BFA4-29E0403CEC52}" sibTransId="{5F7468FD-5735-4864-9025-38CF2DB5DBA8}"/>
    <dgm:cxn modelId="{0E8652DD-B12E-4F9B-B03A-18B9EE9C44FE}" type="presOf" srcId="{9C4E66BE-8F2F-4272-8FA9-5F53586526E6}" destId="{213389C1-0E5F-4532-9D52-1EDB1406795F}" srcOrd="0" destOrd="0" presId="urn:microsoft.com/office/officeart/2005/8/layout/hList1"/>
    <dgm:cxn modelId="{3D2380E1-0570-4BA2-A2AD-3F8D3BC9540F}" srcId="{ADE20D27-BEAF-41CB-8999-AEF554C57AC1}" destId="{C38B867C-AA55-401F-B272-73DE03BC792F}" srcOrd="1" destOrd="0" parTransId="{F91E40C7-CAF8-404D-A51A-F4F71D92E7AE}" sibTransId="{6E3A22DA-E8A0-4000-BA3A-EF0930E2AA14}"/>
    <dgm:cxn modelId="{B1408DEC-A15F-4957-86E6-F774CA08485A}" type="presOf" srcId="{CB2A975A-2464-4375-AA90-4C2C36A15B3E}" destId="{34DF1FCE-EBE2-47A0-B53B-1ADE78103951}" srcOrd="0" destOrd="0" presId="urn:microsoft.com/office/officeart/2005/8/layout/hList1"/>
    <dgm:cxn modelId="{DCAD3AFC-F48C-4E7C-8665-D9136BE8AAC4}" type="presOf" srcId="{CEB60B5C-B6A7-4AA9-A7E2-F8D4CE4A265D}" destId="{34DF1FCE-EBE2-47A0-B53B-1ADE78103951}" srcOrd="0" destOrd="2" presId="urn:microsoft.com/office/officeart/2005/8/layout/hList1"/>
    <dgm:cxn modelId="{369BDD5C-2825-4824-9442-997A983D8894}" type="presParOf" srcId="{213389C1-0E5F-4532-9D52-1EDB1406795F}" destId="{5DF7C81D-2883-4C2C-8015-8A332FE6CDC4}" srcOrd="0" destOrd="0" presId="urn:microsoft.com/office/officeart/2005/8/layout/hList1"/>
    <dgm:cxn modelId="{CA6AA351-B2E0-4998-BD95-E9B2EE9EA232}" type="presParOf" srcId="{5DF7C81D-2883-4C2C-8015-8A332FE6CDC4}" destId="{016D2717-93D4-46D4-8D3C-C456B9F500C2}" srcOrd="0" destOrd="0" presId="urn:microsoft.com/office/officeart/2005/8/layout/hList1"/>
    <dgm:cxn modelId="{A323364C-8429-49BC-BAC0-36FD5584C56D}" type="presParOf" srcId="{5DF7C81D-2883-4C2C-8015-8A332FE6CDC4}" destId="{34DF1FCE-EBE2-47A0-B53B-1ADE7810395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D806218-5AF5-4A6C-B2FA-430E3DDAEC25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it-IT"/>
        </a:p>
      </dgm:t>
    </dgm:pt>
    <dgm:pt modelId="{5EE63656-2D60-4BBE-9451-CC55A1A897ED}">
      <dgm:prSet/>
      <dgm:spPr/>
      <dgm:t>
        <a:bodyPr/>
        <a:lstStyle/>
        <a:p>
          <a:r>
            <a:rPr lang="it-IT" baseline="0"/>
            <a:t>Il “Day After” richiede metodo, velocità e capacità di integrare informazioni. </a:t>
          </a:r>
          <a:endParaRPr lang="it-IT"/>
        </a:p>
      </dgm:t>
    </dgm:pt>
    <dgm:pt modelId="{DBA6497E-858A-4016-A307-03B057051BFF}" type="parTrans" cxnId="{4D88F561-529E-4F65-9EE8-171A3CC0E2D0}">
      <dgm:prSet/>
      <dgm:spPr/>
      <dgm:t>
        <a:bodyPr/>
        <a:lstStyle/>
        <a:p>
          <a:endParaRPr lang="it-IT"/>
        </a:p>
      </dgm:t>
    </dgm:pt>
    <dgm:pt modelId="{D2084104-8601-430B-815A-4AC9EEA27FD7}" type="sibTrans" cxnId="{4D88F561-529E-4F65-9EE8-171A3CC0E2D0}">
      <dgm:prSet/>
      <dgm:spPr/>
      <dgm:t>
        <a:bodyPr/>
        <a:lstStyle/>
        <a:p>
          <a:endParaRPr lang="it-IT"/>
        </a:p>
      </dgm:t>
    </dgm:pt>
    <dgm:pt modelId="{D27D1B63-D9BD-4EF4-A772-DA29C542CE97}">
      <dgm:prSet/>
      <dgm:spPr/>
      <dgm:t>
        <a:bodyPr/>
        <a:lstStyle/>
        <a:p>
          <a:r>
            <a:rPr lang="it-IT" baseline="0"/>
            <a:t>Il transito Rx è </a:t>
          </a:r>
          <a:r>
            <a:rPr lang="it-IT" b="1" baseline="0"/>
            <a:t>dinamico</a:t>
          </a:r>
          <a:r>
            <a:rPr lang="it-IT" baseline="0"/>
            <a:t>.</a:t>
          </a:r>
          <a:endParaRPr lang="it-IT"/>
        </a:p>
      </dgm:t>
    </dgm:pt>
    <dgm:pt modelId="{2BBA06D7-5D7F-4B53-A804-1CA0D0DC8B80}" type="parTrans" cxnId="{0A65801E-E110-4044-9325-243EE5F58184}">
      <dgm:prSet/>
      <dgm:spPr/>
      <dgm:t>
        <a:bodyPr/>
        <a:lstStyle/>
        <a:p>
          <a:endParaRPr lang="it-IT"/>
        </a:p>
      </dgm:t>
    </dgm:pt>
    <dgm:pt modelId="{6D7FDFB7-195B-44DD-8323-627A4C2C00BE}" type="sibTrans" cxnId="{0A65801E-E110-4044-9325-243EE5F58184}">
      <dgm:prSet/>
      <dgm:spPr/>
      <dgm:t>
        <a:bodyPr/>
        <a:lstStyle/>
        <a:p>
          <a:endParaRPr lang="it-IT"/>
        </a:p>
      </dgm:t>
    </dgm:pt>
    <dgm:pt modelId="{BA282771-8D28-4F19-8739-ACEDE22CABF3}">
      <dgm:prSet/>
      <dgm:spPr/>
      <dgm:t>
        <a:bodyPr/>
        <a:lstStyle/>
        <a:p>
          <a:r>
            <a:rPr lang="it-IT" baseline="0"/>
            <a:t>La TC è </a:t>
          </a:r>
          <a:r>
            <a:rPr lang="it-IT" b="1" baseline="0"/>
            <a:t>strutturale</a:t>
          </a:r>
          <a:r>
            <a:rPr lang="it-IT" baseline="0"/>
            <a:t>.</a:t>
          </a:r>
          <a:endParaRPr lang="it-IT"/>
        </a:p>
      </dgm:t>
    </dgm:pt>
    <dgm:pt modelId="{4FC2875E-40B2-4921-96FA-ABA194516142}" type="parTrans" cxnId="{B983C7F9-8F33-450E-9F9F-A519AB55BA89}">
      <dgm:prSet/>
      <dgm:spPr/>
      <dgm:t>
        <a:bodyPr/>
        <a:lstStyle/>
        <a:p>
          <a:endParaRPr lang="it-IT"/>
        </a:p>
      </dgm:t>
    </dgm:pt>
    <dgm:pt modelId="{F5A64BE6-7D3A-4432-A47C-ACF2B6EACDF5}" type="sibTrans" cxnId="{B983C7F9-8F33-450E-9F9F-A519AB55BA89}">
      <dgm:prSet/>
      <dgm:spPr/>
      <dgm:t>
        <a:bodyPr/>
        <a:lstStyle/>
        <a:p>
          <a:endParaRPr lang="it-IT"/>
        </a:p>
      </dgm:t>
    </dgm:pt>
    <dgm:pt modelId="{5059792F-626A-4173-A153-5FEDC4FA3E08}">
      <dgm:prSet/>
      <dgm:spPr/>
      <dgm:t>
        <a:bodyPr/>
        <a:lstStyle/>
        <a:p>
          <a:r>
            <a:rPr lang="it-IT" baseline="0"/>
            <a:t>Le complicanze post‑chirurgiche hanno </a:t>
          </a:r>
          <a:r>
            <a:rPr lang="it-IT" b="1" baseline="0"/>
            <a:t>segni ricorrenti</a:t>
          </a:r>
          <a:r>
            <a:rPr lang="it-IT" baseline="0"/>
            <a:t>.</a:t>
          </a:r>
          <a:endParaRPr lang="it-IT"/>
        </a:p>
      </dgm:t>
    </dgm:pt>
    <dgm:pt modelId="{82DF85DD-9FEF-4462-B066-C163E2FB4BE7}" type="parTrans" cxnId="{6822F2BE-D9C8-4BE6-A517-E4734599E365}">
      <dgm:prSet/>
      <dgm:spPr/>
      <dgm:t>
        <a:bodyPr/>
        <a:lstStyle/>
        <a:p>
          <a:endParaRPr lang="it-IT"/>
        </a:p>
      </dgm:t>
    </dgm:pt>
    <dgm:pt modelId="{9C315297-BF5D-4315-A14F-E18B9A6917FD}" type="sibTrans" cxnId="{6822F2BE-D9C8-4BE6-A517-E4734599E365}">
      <dgm:prSet/>
      <dgm:spPr/>
      <dgm:t>
        <a:bodyPr/>
        <a:lstStyle/>
        <a:p>
          <a:endParaRPr lang="it-IT"/>
        </a:p>
      </dgm:t>
    </dgm:pt>
    <dgm:pt modelId="{9A123D00-9E9B-44ED-9C1D-F135DA3789E6}">
      <dgm:prSet/>
      <dgm:spPr/>
      <dgm:t>
        <a:bodyPr/>
        <a:lstStyle/>
        <a:p>
          <a:r>
            <a:rPr lang="it-IT" baseline="0"/>
            <a:t>Una checklist fissa riduce gli errori.</a:t>
          </a:r>
          <a:endParaRPr lang="it-IT"/>
        </a:p>
      </dgm:t>
    </dgm:pt>
    <dgm:pt modelId="{E086A946-4FAF-45B2-9241-1FDBF7067FD1}" type="parTrans" cxnId="{ED1DC967-5984-43D5-BB5C-2E803DAE50F4}">
      <dgm:prSet/>
      <dgm:spPr/>
      <dgm:t>
        <a:bodyPr/>
        <a:lstStyle/>
        <a:p>
          <a:endParaRPr lang="it-IT"/>
        </a:p>
      </dgm:t>
    </dgm:pt>
    <dgm:pt modelId="{9E6C2776-1DA9-4A95-AA30-EF83AE51765D}" type="sibTrans" cxnId="{ED1DC967-5984-43D5-BB5C-2E803DAE50F4}">
      <dgm:prSet/>
      <dgm:spPr/>
      <dgm:t>
        <a:bodyPr/>
        <a:lstStyle/>
        <a:p>
          <a:endParaRPr lang="it-IT"/>
        </a:p>
      </dgm:t>
    </dgm:pt>
    <dgm:pt modelId="{6717D14B-00F4-47B4-ACE8-BE69837713F4}">
      <dgm:prSet/>
      <dgm:spPr/>
      <dgm:t>
        <a:bodyPr/>
        <a:lstStyle/>
        <a:p>
          <a:r>
            <a:rPr lang="it-IT" baseline="0"/>
            <a:t>L’imaging, se letto con metodo, diventa davvero la strategia di sopravvivenza del lunedì mattina.</a:t>
          </a:r>
          <a:endParaRPr lang="it-IT"/>
        </a:p>
      </dgm:t>
    </dgm:pt>
    <dgm:pt modelId="{E096E1C0-13DC-4350-B720-D93A88813A08}" type="parTrans" cxnId="{35414FF0-8989-4C2A-9116-A4709FDDBC8B}">
      <dgm:prSet/>
      <dgm:spPr/>
      <dgm:t>
        <a:bodyPr/>
        <a:lstStyle/>
        <a:p>
          <a:endParaRPr lang="it-IT"/>
        </a:p>
      </dgm:t>
    </dgm:pt>
    <dgm:pt modelId="{9F66D7E9-EC5E-43FB-9B84-B328C1E4C69F}" type="sibTrans" cxnId="{35414FF0-8989-4C2A-9116-A4709FDDBC8B}">
      <dgm:prSet/>
      <dgm:spPr/>
      <dgm:t>
        <a:bodyPr/>
        <a:lstStyle/>
        <a:p>
          <a:endParaRPr lang="it-IT"/>
        </a:p>
      </dgm:t>
    </dgm:pt>
    <dgm:pt modelId="{378FF7DE-7353-4605-B3F5-2335132E7736}" type="pres">
      <dgm:prSet presAssocID="{9D806218-5AF5-4A6C-B2FA-430E3DDAEC25}" presName="linear" presStyleCnt="0">
        <dgm:presLayoutVars>
          <dgm:animLvl val="lvl"/>
          <dgm:resizeHandles val="exact"/>
        </dgm:presLayoutVars>
      </dgm:prSet>
      <dgm:spPr/>
    </dgm:pt>
    <dgm:pt modelId="{91DA3124-D58F-4D34-9CE4-7414172E100E}" type="pres">
      <dgm:prSet presAssocID="{5EE63656-2D60-4BBE-9451-CC55A1A897E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E002DC6C-005A-4C7E-B8B5-6BD824D4E445}" type="pres">
      <dgm:prSet presAssocID="{D2084104-8601-430B-815A-4AC9EEA27FD7}" presName="spacer" presStyleCnt="0"/>
      <dgm:spPr/>
    </dgm:pt>
    <dgm:pt modelId="{9D996D76-76F8-4598-8D72-62FF47E6A162}" type="pres">
      <dgm:prSet presAssocID="{D27D1B63-D9BD-4EF4-A772-DA29C542CE9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41FA349-B30E-4A8E-9E32-53FBFBBA26CB}" type="pres">
      <dgm:prSet presAssocID="{6D7FDFB7-195B-44DD-8323-627A4C2C00BE}" presName="spacer" presStyleCnt="0"/>
      <dgm:spPr/>
    </dgm:pt>
    <dgm:pt modelId="{44DD7CE3-693B-4D09-A9EE-605E6FBD4E1D}" type="pres">
      <dgm:prSet presAssocID="{BA282771-8D28-4F19-8739-ACEDE22CABF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6D97066-E5DD-4E48-AE77-9BD6746161FB}" type="pres">
      <dgm:prSet presAssocID="{F5A64BE6-7D3A-4432-A47C-ACF2B6EACDF5}" presName="spacer" presStyleCnt="0"/>
      <dgm:spPr/>
    </dgm:pt>
    <dgm:pt modelId="{498F399B-7B05-471C-8E69-5A0C69F43FA0}" type="pres">
      <dgm:prSet presAssocID="{5059792F-626A-4173-A153-5FEDC4FA3E0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B2899E0-9136-4277-A021-2DD1E37BED3A}" type="pres">
      <dgm:prSet presAssocID="{9C315297-BF5D-4315-A14F-E18B9A6917FD}" presName="spacer" presStyleCnt="0"/>
      <dgm:spPr/>
    </dgm:pt>
    <dgm:pt modelId="{BCC1BD74-0188-4334-B58A-4E970CDD3299}" type="pres">
      <dgm:prSet presAssocID="{9A123D00-9E9B-44ED-9C1D-F135DA3789E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16354D5-C1C3-442B-A143-FA1A8B4FB7A0}" type="pres">
      <dgm:prSet presAssocID="{9E6C2776-1DA9-4A95-AA30-EF83AE51765D}" presName="spacer" presStyleCnt="0"/>
      <dgm:spPr/>
    </dgm:pt>
    <dgm:pt modelId="{2444783C-3AA2-4D56-982C-56CF2F59A9C0}" type="pres">
      <dgm:prSet presAssocID="{6717D14B-00F4-47B4-ACE8-BE69837713F4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0A28E00-A6BE-4BCE-970B-5D341D52EF3A}" type="presOf" srcId="{BA282771-8D28-4F19-8739-ACEDE22CABF3}" destId="{44DD7CE3-693B-4D09-A9EE-605E6FBD4E1D}" srcOrd="0" destOrd="0" presId="urn:microsoft.com/office/officeart/2005/8/layout/vList2"/>
    <dgm:cxn modelId="{0A65801E-E110-4044-9325-243EE5F58184}" srcId="{9D806218-5AF5-4A6C-B2FA-430E3DDAEC25}" destId="{D27D1B63-D9BD-4EF4-A772-DA29C542CE97}" srcOrd="1" destOrd="0" parTransId="{2BBA06D7-5D7F-4B53-A804-1CA0D0DC8B80}" sibTransId="{6D7FDFB7-195B-44DD-8323-627A4C2C00BE}"/>
    <dgm:cxn modelId="{46B77222-3456-490F-9AAD-CDA9F1F7CABD}" type="presOf" srcId="{9D806218-5AF5-4A6C-B2FA-430E3DDAEC25}" destId="{378FF7DE-7353-4605-B3F5-2335132E7736}" srcOrd="0" destOrd="0" presId="urn:microsoft.com/office/officeart/2005/8/layout/vList2"/>
    <dgm:cxn modelId="{8954192E-2FD8-4AEC-A22A-B6E3A15CE7B5}" type="presOf" srcId="{9A123D00-9E9B-44ED-9C1D-F135DA3789E6}" destId="{BCC1BD74-0188-4334-B58A-4E970CDD3299}" srcOrd="0" destOrd="0" presId="urn:microsoft.com/office/officeart/2005/8/layout/vList2"/>
    <dgm:cxn modelId="{524ADD5B-E108-450C-940F-B9D9201D7223}" type="presOf" srcId="{5059792F-626A-4173-A153-5FEDC4FA3E08}" destId="{498F399B-7B05-471C-8E69-5A0C69F43FA0}" srcOrd="0" destOrd="0" presId="urn:microsoft.com/office/officeart/2005/8/layout/vList2"/>
    <dgm:cxn modelId="{4D88F561-529E-4F65-9EE8-171A3CC0E2D0}" srcId="{9D806218-5AF5-4A6C-B2FA-430E3DDAEC25}" destId="{5EE63656-2D60-4BBE-9451-CC55A1A897ED}" srcOrd="0" destOrd="0" parTransId="{DBA6497E-858A-4016-A307-03B057051BFF}" sibTransId="{D2084104-8601-430B-815A-4AC9EEA27FD7}"/>
    <dgm:cxn modelId="{ED1DC967-5984-43D5-BB5C-2E803DAE50F4}" srcId="{9D806218-5AF5-4A6C-B2FA-430E3DDAEC25}" destId="{9A123D00-9E9B-44ED-9C1D-F135DA3789E6}" srcOrd="4" destOrd="0" parTransId="{E086A946-4FAF-45B2-9241-1FDBF7067FD1}" sibTransId="{9E6C2776-1DA9-4A95-AA30-EF83AE51765D}"/>
    <dgm:cxn modelId="{B50E5A84-9611-46A0-8D71-2797C96E2C54}" type="presOf" srcId="{5EE63656-2D60-4BBE-9451-CC55A1A897ED}" destId="{91DA3124-D58F-4D34-9CE4-7414172E100E}" srcOrd="0" destOrd="0" presId="urn:microsoft.com/office/officeart/2005/8/layout/vList2"/>
    <dgm:cxn modelId="{ECD1B68F-718F-40C5-9CEC-478FB05655A4}" type="presOf" srcId="{6717D14B-00F4-47B4-ACE8-BE69837713F4}" destId="{2444783C-3AA2-4D56-982C-56CF2F59A9C0}" srcOrd="0" destOrd="0" presId="urn:microsoft.com/office/officeart/2005/8/layout/vList2"/>
    <dgm:cxn modelId="{EAD6B4AD-4D21-44BF-A300-5AC75954E837}" type="presOf" srcId="{D27D1B63-D9BD-4EF4-A772-DA29C542CE97}" destId="{9D996D76-76F8-4598-8D72-62FF47E6A162}" srcOrd="0" destOrd="0" presId="urn:microsoft.com/office/officeart/2005/8/layout/vList2"/>
    <dgm:cxn modelId="{6822F2BE-D9C8-4BE6-A517-E4734599E365}" srcId="{9D806218-5AF5-4A6C-B2FA-430E3DDAEC25}" destId="{5059792F-626A-4173-A153-5FEDC4FA3E08}" srcOrd="3" destOrd="0" parTransId="{82DF85DD-9FEF-4462-B066-C163E2FB4BE7}" sibTransId="{9C315297-BF5D-4315-A14F-E18B9A6917FD}"/>
    <dgm:cxn modelId="{35414FF0-8989-4C2A-9116-A4709FDDBC8B}" srcId="{9D806218-5AF5-4A6C-B2FA-430E3DDAEC25}" destId="{6717D14B-00F4-47B4-ACE8-BE69837713F4}" srcOrd="5" destOrd="0" parTransId="{E096E1C0-13DC-4350-B720-D93A88813A08}" sibTransId="{9F66D7E9-EC5E-43FB-9B84-B328C1E4C69F}"/>
    <dgm:cxn modelId="{B983C7F9-8F33-450E-9F9F-A519AB55BA89}" srcId="{9D806218-5AF5-4A6C-B2FA-430E3DDAEC25}" destId="{BA282771-8D28-4F19-8739-ACEDE22CABF3}" srcOrd="2" destOrd="0" parTransId="{4FC2875E-40B2-4921-96FA-ABA194516142}" sibTransId="{F5A64BE6-7D3A-4432-A47C-ACF2B6EACDF5}"/>
    <dgm:cxn modelId="{EB0FEC3B-DA8E-47D5-B00F-A030A246DF77}" type="presParOf" srcId="{378FF7DE-7353-4605-B3F5-2335132E7736}" destId="{91DA3124-D58F-4D34-9CE4-7414172E100E}" srcOrd="0" destOrd="0" presId="urn:microsoft.com/office/officeart/2005/8/layout/vList2"/>
    <dgm:cxn modelId="{FF7DED33-553B-4504-8A38-3C191E8882CA}" type="presParOf" srcId="{378FF7DE-7353-4605-B3F5-2335132E7736}" destId="{E002DC6C-005A-4C7E-B8B5-6BD824D4E445}" srcOrd="1" destOrd="0" presId="urn:microsoft.com/office/officeart/2005/8/layout/vList2"/>
    <dgm:cxn modelId="{389C6AB5-B7B4-4525-A01A-4EFF28382D76}" type="presParOf" srcId="{378FF7DE-7353-4605-B3F5-2335132E7736}" destId="{9D996D76-76F8-4598-8D72-62FF47E6A162}" srcOrd="2" destOrd="0" presId="urn:microsoft.com/office/officeart/2005/8/layout/vList2"/>
    <dgm:cxn modelId="{C6329FC9-7EB7-4F0B-867E-7F2209C0BCD6}" type="presParOf" srcId="{378FF7DE-7353-4605-B3F5-2335132E7736}" destId="{041FA349-B30E-4A8E-9E32-53FBFBBA26CB}" srcOrd="3" destOrd="0" presId="urn:microsoft.com/office/officeart/2005/8/layout/vList2"/>
    <dgm:cxn modelId="{0CE120FA-359B-472D-9083-994F7328DA76}" type="presParOf" srcId="{378FF7DE-7353-4605-B3F5-2335132E7736}" destId="{44DD7CE3-693B-4D09-A9EE-605E6FBD4E1D}" srcOrd="4" destOrd="0" presId="urn:microsoft.com/office/officeart/2005/8/layout/vList2"/>
    <dgm:cxn modelId="{6DD8E189-34C9-4F6A-B4F1-1B5B2E3F0EE3}" type="presParOf" srcId="{378FF7DE-7353-4605-B3F5-2335132E7736}" destId="{16D97066-E5DD-4E48-AE77-9BD6746161FB}" srcOrd="5" destOrd="0" presId="urn:microsoft.com/office/officeart/2005/8/layout/vList2"/>
    <dgm:cxn modelId="{53BA2CEA-11F2-449C-81CF-9E664FCB6652}" type="presParOf" srcId="{378FF7DE-7353-4605-B3F5-2335132E7736}" destId="{498F399B-7B05-471C-8E69-5A0C69F43FA0}" srcOrd="6" destOrd="0" presId="urn:microsoft.com/office/officeart/2005/8/layout/vList2"/>
    <dgm:cxn modelId="{99740585-A0E4-40EB-BBF4-E8BAA6792A3B}" type="presParOf" srcId="{378FF7DE-7353-4605-B3F5-2335132E7736}" destId="{BB2899E0-9136-4277-A021-2DD1E37BED3A}" srcOrd="7" destOrd="0" presId="urn:microsoft.com/office/officeart/2005/8/layout/vList2"/>
    <dgm:cxn modelId="{536BB7FA-DFFA-49BA-93FE-504EE5FF0B64}" type="presParOf" srcId="{378FF7DE-7353-4605-B3F5-2335132E7736}" destId="{BCC1BD74-0188-4334-B58A-4E970CDD3299}" srcOrd="8" destOrd="0" presId="urn:microsoft.com/office/officeart/2005/8/layout/vList2"/>
    <dgm:cxn modelId="{8DB5A1F5-D6D4-4629-AE10-E6E44138BE7C}" type="presParOf" srcId="{378FF7DE-7353-4605-B3F5-2335132E7736}" destId="{F16354D5-C1C3-442B-A143-FA1A8B4FB7A0}" srcOrd="9" destOrd="0" presId="urn:microsoft.com/office/officeart/2005/8/layout/vList2"/>
    <dgm:cxn modelId="{FD9C1955-A7B9-4AE3-810D-228B17146DDC}" type="presParOf" srcId="{378FF7DE-7353-4605-B3F5-2335132E7736}" destId="{2444783C-3AA2-4D56-982C-56CF2F59A9C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79DDBC-05FB-4EEE-993B-8A5976D8A5A1}">
      <dsp:nvSpPr>
        <dsp:cNvPr id="0" name=""/>
        <dsp:cNvSpPr/>
      </dsp:nvSpPr>
      <dsp:spPr>
        <a:xfrm>
          <a:off x="2681790" y="-4076"/>
          <a:ext cx="5219426" cy="5219426"/>
        </a:xfrm>
        <a:prstGeom prst="circularArrow">
          <a:avLst>
            <a:gd name="adj1" fmla="val 5274"/>
            <a:gd name="adj2" fmla="val 312630"/>
            <a:gd name="adj3" fmla="val 14205183"/>
            <a:gd name="adj4" fmla="val 17140459"/>
            <a:gd name="adj5" fmla="val 547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2C9EDB-C5FA-4727-ABA1-0A5D90A685B6}">
      <dsp:nvSpPr>
        <dsp:cNvPr id="0" name=""/>
        <dsp:cNvSpPr/>
      </dsp:nvSpPr>
      <dsp:spPr>
        <a:xfrm>
          <a:off x="4286428" y="1959"/>
          <a:ext cx="2010151" cy="100507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baseline="0" dirty="0"/>
            <a:t>Nel day after del lunedì mattina ci troviamo spesso</a:t>
          </a:r>
          <a:endParaRPr lang="it-IT" sz="1900" kern="1200" dirty="0"/>
        </a:p>
      </dsp:txBody>
      <dsp:txXfrm>
        <a:off x="4335492" y="51023"/>
        <a:ext cx="1912023" cy="906947"/>
      </dsp:txXfrm>
    </dsp:sp>
    <dsp:sp modelId="{93415579-593C-4FB1-9F19-1438DF9722E8}">
      <dsp:nvSpPr>
        <dsp:cNvPr id="0" name=""/>
        <dsp:cNvSpPr/>
      </dsp:nvSpPr>
      <dsp:spPr>
        <a:xfrm>
          <a:off x="6120162" y="1060666"/>
          <a:ext cx="2010151" cy="1005075"/>
        </a:xfrm>
        <a:prstGeom prst="roundRect">
          <a:avLst/>
        </a:prstGeom>
        <a:solidFill>
          <a:schemeClr val="accent5">
            <a:hueOff val="3077562"/>
            <a:satOff val="-1099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baseline="0"/>
            <a:t>pazienti operati da poco</a:t>
          </a:r>
          <a:endParaRPr lang="it-IT" sz="1900" kern="1200" dirty="0"/>
        </a:p>
      </dsp:txBody>
      <dsp:txXfrm>
        <a:off x="6169226" y="1109730"/>
        <a:ext cx="1912023" cy="906947"/>
      </dsp:txXfrm>
    </dsp:sp>
    <dsp:sp modelId="{EC016285-EFDD-4C65-AF10-A0828E9D5EDB}">
      <dsp:nvSpPr>
        <dsp:cNvPr id="0" name=""/>
        <dsp:cNvSpPr/>
      </dsp:nvSpPr>
      <dsp:spPr>
        <a:xfrm>
          <a:off x="6120162" y="3178080"/>
          <a:ext cx="2010151" cy="1005075"/>
        </a:xfrm>
        <a:prstGeom prst="roundRect">
          <a:avLst/>
        </a:prstGeom>
        <a:solidFill>
          <a:schemeClr val="accent5">
            <a:hueOff val="6155125"/>
            <a:satOff val="-2198"/>
            <a:lumOff val="353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baseline="0" dirty="0"/>
            <a:t>sintomi sfumati</a:t>
          </a:r>
          <a:endParaRPr lang="it-IT" sz="1900" kern="1200" dirty="0"/>
        </a:p>
      </dsp:txBody>
      <dsp:txXfrm>
        <a:off x="6169226" y="3227144"/>
        <a:ext cx="1912023" cy="906947"/>
      </dsp:txXfrm>
    </dsp:sp>
    <dsp:sp modelId="{36103EEA-8597-40B0-93D1-2A5690B5D4A9}">
      <dsp:nvSpPr>
        <dsp:cNvPr id="0" name=""/>
        <dsp:cNvSpPr/>
      </dsp:nvSpPr>
      <dsp:spPr>
        <a:xfrm>
          <a:off x="4286428" y="4236788"/>
          <a:ext cx="2010151" cy="1005075"/>
        </a:xfrm>
        <a:prstGeom prst="roundRect">
          <a:avLst/>
        </a:prstGeom>
        <a:solidFill>
          <a:schemeClr val="accent5">
            <a:hueOff val="9232688"/>
            <a:satOff val="-3298"/>
            <a:lumOff val="5295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baseline="0"/>
            <a:t>documentazione incompleta</a:t>
          </a:r>
          <a:endParaRPr lang="it-IT" sz="1900" kern="1200"/>
        </a:p>
      </dsp:txBody>
      <dsp:txXfrm>
        <a:off x="4335492" y="4285852"/>
        <a:ext cx="1912023" cy="906947"/>
      </dsp:txXfrm>
    </dsp:sp>
    <dsp:sp modelId="{A6EAF3DE-8DAE-47E0-8BE8-B88B0E30E29E}">
      <dsp:nvSpPr>
        <dsp:cNvPr id="0" name=""/>
        <dsp:cNvSpPr/>
      </dsp:nvSpPr>
      <dsp:spPr>
        <a:xfrm>
          <a:off x="2452693" y="3178080"/>
          <a:ext cx="2010151" cy="1005075"/>
        </a:xfrm>
        <a:prstGeom prst="roundRect">
          <a:avLst/>
        </a:prstGeom>
        <a:solidFill>
          <a:schemeClr val="accent5">
            <a:hueOff val="12310249"/>
            <a:satOff val="-4397"/>
            <a:lumOff val="706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baseline="0" dirty="0"/>
            <a:t>anatomie modificate</a:t>
          </a:r>
          <a:endParaRPr lang="it-IT" sz="1900" kern="1200" dirty="0"/>
        </a:p>
      </dsp:txBody>
      <dsp:txXfrm>
        <a:off x="2501757" y="3227144"/>
        <a:ext cx="1912023" cy="906947"/>
      </dsp:txXfrm>
    </dsp:sp>
    <dsp:sp modelId="{0728EE65-4FF4-46B3-8489-224799F191FE}">
      <dsp:nvSpPr>
        <dsp:cNvPr id="0" name=""/>
        <dsp:cNvSpPr/>
      </dsp:nvSpPr>
      <dsp:spPr>
        <a:xfrm>
          <a:off x="2452693" y="1060666"/>
          <a:ext cx="2010151" cy="1005075"/>
        </a:xfrm>
        <a:prstGeom prst="roundRect">
          <a:avLst/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baseline="0" dirty="0"/>
            <a:t>In questo contesto l’imaging diventa la nostra bussola</a:t>
          </a:r>
          <a:endParaRPr lang="it-IT" sz="1900" kern="1200" dirty="0"/>
        </a:p>
      </dsp:txBody>
      <dsp:txXfrm>
        <a:off x="2501757" y="1109730"/>
        <a:ext cx="1912023" cy="906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9F1D7C-4D4E-45AA-8B97-8C4B373310C2}">
      <dsp:nvSpPr>
        <dsp:cNvPr id="0" name=""/>
        <dsp:cNvSpPr/>
      </dsp:nvSpPr>
      <dsp:spPr>
        <a:xfrm>
          <a:off x="861206" y="0"/>
          <a:ext cx="9760340" cy="3874300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7F9A24A-CB68-4BCD-9047-8007B12CDB9F}">
      <dsp:nvSpPr>
        <dsp:cNvPr id="0" name=""/>
        <dsp:cNvSpPr/>
      </dsp:nvSpPr>
      <dsp:spPr>
        <a:xfrm>
          <a:off x="5746" y="1162289"/>
          <a:ext cx="2764159" cy="15497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baseline="0" dirty="0"/>
            <a:t>il paziente post‑chirurgico non “parla” chiaramente: </a:t>
          </a:r>
          <a:endParaRPr lang="it-IT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baseline="0"/>
            <a:t>febbre lieve, dolore non specifico, distensione addominale. </a:t>
          </a:r>
          <a:endParaRPr lang="it-IT" sz="1400" kern="1200"/>
        </a:p>
      </dsp:txBody>
      <dsp:txXfrm>
        <a:off x="81397" y="1237940"/>
        <a:ext cx="2612857" cy="1398418"/>
      </dsp:txXfrm>
    </dsp:sp>
    <dsp:sp modelId="{D55DF742-C025-43D3-8A33-70354D7BB28F}">
      <dsp:nvSpPr>
        <dsp:cNvPr id="0" name=""/>
        <dsp:cNvSpPr/>
      </dsp:nvSpPr>
      <dsp:spPr>
        <a:xfrm>
          <a:off x="2908113" y="1162289"/>
          <a:ext cx="2764159" cy="1549720"/>
        </a:xfrm>
        <a:prstGeom prst="roundRect">
          <a:avLst/>
        </a:prstGeom>
        <a:solidFill>
          <a:schemeClr val="accent5">
            <a:hueOff val="5129271"/>
            <a:satOff val="-1832"/>
            <a:lumOff val="2942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baseline="0"/>
            <a:t>Le anatomie sono modificate</a:t>
          </a:r>
          <a:endParaRPr lang="it-IT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400" kern="1200" baseline="0"/>
            <a:t>anastomosi, bypass, resezioni estese, stomie. </a:t>
          </a:r>
          <a:endParaRPr lang="it-IT" sz="1400" kern="1200"/>
        </a:p>
      </dsp:txBody>
      <dsp:txXfrm>
        <a:off x="2983764" y="1237940"/>
        <a:ext cx="2612857" cy="1398418"/>
      </dsp:txXfrm>
    </dsp:sp>
    <dsp:sp modelId="{3AE374E0-80E3-4FB0-AD9F-98CEE2D74CAD}">
      <dsp:nvSpPr>
        <dsp:cNvPr id="0" name=""/>
        <dsp:cNvSpPr/>
      </dsp:nvSpPr>
      <dsp:spPr>
        <a:xfrm>
          <a:off x="5810480" y="1162289"/>
          <a:ext cx="2764159" cy="1549720"/>
        </a:xfrm>
        <a:prstGeom prst="roundRect">
          <a:avLst/>
        </a:prstGeom>
        <a:solidFill>
          <a:schemeClr val="accent5">
            <a:hueOff val="10258542"/>
            <a:satOff val="-3664"/>
            <a:lumOff val="5883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baseline="0" dirty="0"/>
            <a:t>il clinico deve decidere </a:t>
          </a:r>
          <a:r>
            <a:rPr lang="it-IT" sz="1800" b="1" kern="1200" baseline="0" dirty="0"/>
            <a:t>subito</a:t>
          </a:r>
          <a:endParaRPr lang="it-IT" sz="1800" kern="1200" dirty="0"/>
        </a:p>
      </dsp:txBody>
      <dsp:txXfrm>
        <a:off x="5886131" y="1237940"/>
        <a:ext cx="2612857" cy="1398418"/>
      </dsp:txXfrm>
    </dsp:sp>
    <dsp:sp modelId="{D28048BC-4305-4EF9-8468-CCE6D6B67629}">
      <dsp:nvSpPr>
        <dsp:cNvPr id="0" name=""/>
        <dsp:cNvSpPr/>
      </dsp:nvSpPr>
      <dsp:spPr>
        <a:xfrm>
          <a:off x="8712847" y="1162289"/>
          <a:ext cx="2764159" cy="1549720"/>
        </a:xfrm>
        <a:prstGeom prst="roundRect">
          <a:avLst/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baseline="0" dirty="0"/>
            <a:t>se il quadro è compatibile con la normalità post‑operatoria o se nasconde una complicanza</a:t>
          </a:r>
          <a:endParaRPr lang="it-IT" sz="1800" kern="1200" dirty="0"/>
        </a:p>
      </dsp:txBody>
      <dsp:txXfrm>
        <a:off x="8788498" y="1237940"/>
        <a:ext cx="2612857" cy="13984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15915B-36CE-40C4-B43B-0C0A4C9BA1E9}">
      <dsp:nvSpPr>
        <dsp:cNvPr id="0" name=""/>
        <dsp:cNvSpPr/>
      </dsp:nvSpPr>
      <dsp:spPr>
        <a:xfrm rot="5400000">
          <a:off x="899883" y="1620232"/>
          <a:ext cx="1087675" cy="180986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54DDBE-DD54-48F8-A29F-A68F1E34CB72}">
      <dsp:nvSpPr>
        <dsp:cNvPr id="0" name=""/>
        <dsp:cNvSpPr/>
      </dsp:nvSpPr>
      <dsp:spPr>
        <a:xfrm>
          <a:off x="718323" y="2160992"/>
          <a:ext cx="1633958" cy="1432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baseline="0"/>
            <a:t>Anastomosi gastro‑digiunali, ileo‑coliche, colo‑coliche.</a:t>
          </a:r>
          <a:endParaRPr lang="it-IT" sz="1700" kern="1200"/>
        </a:p>
      </dsp:txBody>
      <dsp:txXfrm>
        <a:off x="718323" y="2160992"/>
        <a:ext cx="1633958" cy="1432260"/>
      </dsp:txXfrm>
    </dsp:sp>
    <dsp:sp modelId="{BFBFD2FA-29EF-488B-A4CD-B5B4D98E5689}">
      <dsp:nvSpPr>
        <dsp:cNvPr id="0" name=""/>
        <dsp:cNvSpPr/>
      </dsp:nvSpPr>
      <dsp:spPr>
        <a:xfrm>
          <a:off x="2043987" y="1486987"/>
          <a:ext cx="308293" cy="308293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7D1958-82C1-475D-99A9-1E21E3C703A6}">
      <dsp:nvSpPr>
        <dsp:cNvPr id="0" name=""/>
        <dsp:cNvSpPr/>
      </dsp:nvSpPr>
      <dsp:spPr>
        <a:xfrm rot="5400000">
          <a:off x="2900167" y="1125260"/>
          <a:ext cx="1087675" cy="1809867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47581-72E0-4955-8F47-E4F5A4FD919D}">
      <dsp:nvSpPr>
        <dsp:cNvPr id="0" name=""/>
        <dsp:cNvSpPr/>
      </dsp:nvSpPr>
      <dsp:spPr>
        <a:xfrm>
          <a:off x="2718606" y="1666020"/>
          <a:ext cx="1633958" cy="1432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baseline="0"/>
            <a:t>Stomie temporanee o definitive.</a:t>
          </a:r>
          <a:endParaRPr lang="it-IT" sz="1700" kern="1200"/>
        </a:p>
      </dsp:txBody>
      <dsp:txXfrm>
        <a:off x="2718606" y="1666020"/>
        <a:ext cx="1633958" cy="1432260"/>
      </dsp:txXfrm>
    </dsp:sp>
    <dsp:sp modelId="{4C926515-3ABE-4344-878B-1F32813AC462}">
      <dsp:nvSpPr>
        <dsp:cNvPr id="0" name=""/>
        <dsp:cNvSpPr/>
      </dsp:nvSpPr>
      <dsp:spPr>
        <a:xfrm>
          <a:off x="4044271" y="992015"/>
          <a:ext cx="308293" cy="308293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59B97C-1D7E-4317-9F7D-88C09C267E08}">
      <dsp:nvSpPr>
        <dsp:cNvPr id="0" name=""/>
        <dsp:cNvSpPr/>
      </dsp:nvSpPr>
      <dsp:spPr>
        <a:xfrm rot="5400000">
          <a:off x="4900450" y="630287"/>
          <a:ext cx="1087675" cy="1809867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C88C8-69E3-4EF4-AA78-B560608806A1}">
      <dsp:nvSpPr>
        <dsp:cNvPr id="0" name=""/>
        <dsp:cNvSpPr/>
      </dsp:nvSpPr>
      <dsp:spPr>
        <a:xfrm>
          <a:off x="4718890" y="1171048"/>
          <a:ext cx="1633958" cy="1432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baseline="0"/>
            <a:t>Bypass gastrici o intestinali.</a:t>
          </a:r>
          <a:endParaRPr lang="it-IT" sz="1700" kern="1200"/>
        </a:p>
      </dsp:txBody>
      <dsp:txXfrm>
        <a:off x="4718890" y="1171048"/>
        <a:ext cx="1633958" cy="1432260"/>
      </dsp:txXfrm>
    </dsp:sp>
    <dsp:sp modelId="{7209558F-B544-456F-B95F-0421F2F3133C}">
      <dsp:nvSpPr>
        <dsp:cNvPr id="0" name=""/>
        <dsp:cNvSpPr/>
      </dsp:nvSpPr>
      <dsp:spPr>
        <a:xfrm>
          <a:off x="6044555" y="497043"/>
          <a:ext cx="308293" cy="308293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D9FC8E-3F32-41B9-BBA7-5985CEFA47A4}">
      <dsp:nvSpPr>
        <dsp:cNvPr id="0" name=""/>
        <dsp:cNvSpPr/>
      </dsp:nvSpPr>
      <dsp:spPr>
        <a:xfrm rot="5400000">
          <a:off x="6900734" y="135315"/>
          <a:ext cx="1087675" cy="1809867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35AA3F-DF37-4982-B623-EAB8E557C528}">
      <dsp:nvSpPr>
        <dsp:cNvPr id="0" name=""/>
        <dsp:cNvSpPr/>
      </dsp:nvSpPr>
      <dsp:spPr>
        <a:xfrm>
          <a:off x="6719174" y="676075"/>
          <a:ext cx="1633958" cy="1432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baseline="0"/>
            <a:t>Materiale protesico: stent, clips, mesh. </a:t>
          </a:r>
          <a:endParaRPr lang="it-IT" sz="1700" kern="1200"/>
        </a:p>
      </dsp:txBody>
      <dsp:txXfrm>
        <a:off x="6719174" y="676075"/>
        <a:ext cx="1633958" cy="1432260"/>
      </dsp:txXfrm>
    </dsp:sp>
    <dsp:sp modelId="{C936A289-4BB1-4652-B6F7-824ABB1743D3}">
      <dsp:nvSpPr>
        <dsp:cNvPr id="0" name=""/>
        <dsp:cNvSpPr/>
      </dsp:nvSpPr>
      <dsp:spPr>
        <a:xfrm>
          <a:off x="8044838" y="2071"/>
          <a:ext cx="308293" cy="308293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A9A24F-F0D3-47D4-9A93-CE536C145661}">
      <dsp:nvSpPr>
        <dsp:cNvPr id="0" name=""/>
        <dsp:cNvSpPr/>
      </dsp:nvSpPr>
      <dsp:spPr>
        <a:xfrm rot="5400000">
          <a:off x="8901018" y="-359656"/>
          <a:ext cx="1087675" cy="1809867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DDC145-6D63-4E62-8B8A-A780F7341457}">
      <dsp:nvSpPr>
        <dsp:cNvPr id="0" name=""/>
        <dsp:cNvSpPr/>
      </dsp:nvSpPr>
      <dsp:spPr>
        <a:xfrm>
          <a:off x="8719458" y="181103"/>
          <a:ext cx="1633958" cy="1432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baseline="0"/>
            <a:t>Queste modifiche creano </a:t>
          </a:r>
          <a:r>
            <a:rPr lang="it-IT" sz="1700" b="1" kern="1200" baseline="0"/>
            <a:t>nuovi punti critici</a:t>
          </a:r>
          <a:r>
            <a:rPr lang="it-IT" sz="1700" kern="1200" baseline="0"/>
            <a:t> dove cercare leak, stenosi o raccolte.</a:t>
          </a:r>
          <a:endParaRPr lang="it-IT" sz="1700" kern="1200"/>
        </a:p>
      </dsp:txBody>
      <dsp:txXfrm>
        <a:off x="8719458" y="181103"/>
        <a:ext cx="1633958" cy="14322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DA65E-32D5-4752-AE1C-59B57E49BBF7}">
      <dsp:nvSpPr>
        <dsp:cNvPr id="0" name=""/>
        <dsp:cNvSpPr/>
      </dsp:nvSpPr>
      <dsp:spPr>
        <a:xfrm>
          <a:off x="0" y="1690"/>
          <a:ext cx="8780585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2D0C64-4992-43F6-B564-541EA30075D3}">
      <dsp:nvSpPr>
        <dsp:cNvPr id="0" name=""/>
        <dsp:cNvSpPr/>
      </dsp:nvSpPr>
      <dsp:spPr>
        <a:xfrm>
          <a:off x="0" y="1690"/>
          <a:ext cx="1899939" cy="1153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Transito Rx con mdc idrosolubile per </a:t>
          </a:r>
          <a:r>
            <a:rPr lang="it-IT" sz="2000" b="1" kern="1200" dirty="0" err="1"/>
            <a:t>os</a:t>
          </a:r>
          <a:endParaRPr lang="it-IT" sz="2000" kern="1200" dirty="0"/>
        </a:p>
      </dsp:txBody>
      <dsp:txXfrm>
        <a:off x="0" y="1690"/>
        <a:ext cx="1899939" cy="1153000"/>
      </dsp:txXfrm>
    </dsp:sp>
    <dsp:sp modelId="{48E7F03A-335B-45C5-B341-C27EB9B19B6E}">
      <dsp:nvSpPr>
        <dsp:cNvPr id="0" name=""/>
        <dsp:cNvSpPr/>
      </dsp:nvSpPr>
      <dsp:spPr>
        <a:xfrm>
          <a:off x="2028947" y="54048"/>
          <a:ext cx="6751403" cy="1047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informazioni dinamiche: pervietà, motilità, leak, fistole</a:t>
          </a:r>
        </a:p>
      </dsp:txBody>
      <dsp:txXfrm>
        <a:off x="2028947" y="54048"/>
        <a:ext cx="6751403" cy="1047158"/>
      </dsp:txXfrm>
    </dsp:sp>
    <dsp:sp modelId="{B3F67819-4B6B-45D0-A107-31565CE01785}">
      <dsp:nvSpPr>
        <dsp:cNvPr id="0" name=""/>
        <dsp:cNvSpPr/>
      </dsp:nvSpPr>
      <dsp:spPr>
        <a:xfrm>
          <a:off x="1899939" y="1101207"/>
          <a:ext cx="688041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9522F-36AF-44CB-A27D-EE0F2A113861}">
      <dsp:nvSpPr>
        <dsp:cNvPr id="0" name=""/>
        <dsp:cNvSpPr/>
      </dsp:nvSpPr>
      <dsp:spPr>
        <a:xfrm>
          <a:off x="0" y="1154691"/>
          <a:ext cx="8780585" cy="0"/>
        </a:xfrm>
        <a:prstGeom prst="line">
          <a:avLst/>
        </a:prstGeom>
        <a:gradFill rotWithShape="0">
          <a:gsLst>
            <a:gs pos="0">
              <a:schemeClr val="accent5">
                <a:hueOff val="7693906"/>
                <a:satOff val="-2748"/>
                <a:lumOff val="4412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7693906"/>
                <a:satOff val="-2748"/>
                <a:lumOff val="4412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7693906"/>
                <a:satOff val="-2748"/>
                <a:lumOff val="4412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7693906"/>
              <a:satOff val="-2748"/>
              <a:lumOff val="4412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5AF27D-B48F-4E74-9BB0-FEC7EEBE9ACB}">
      <dsp:nvSpPr>
        <dsp:cNvPr id="0" name=""/>
        <dsp:cNvSpPr/>
      </dsp:nvSpPr>
      <dsp:spPr>
        <a:xfrm>
          <a:off x="0" y="1154691"/>
          <a:ext cx="1756117" cy="1153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TC con </a:t>
          </a:r>
          <a:r>
            <a:rPr lang="it-IT" sz="2000" b="1" kern="1200" dirty="0" err="1"/>
            <a:t>MdC</a:t>
          </a:r>
          <a:r>
            <a:rPr lang="it-IT" sz="2000" b="1" kern="1200" dirty="0"/>
            <a:t> e.v.</a:t>
          </a:r>
          <a:endParaRPr lang="it-IT" sz="2000" kern="1200" dirty="0"/>
        </a:p>
      </dsp:txBody>
      <dsp:txXfrm>
        <a:off x="0" y="1154691"/>
        <a:ext cx="1756117" cy="1153000"/>
      </dsp:txXfrm>
    </dsp:sp>
    <dsp:sp modelId="{994663EA-E83C-4ACC-82CF-4A23BE7F5C9D}">
      <dsp:nvSpPr>
        <dsp:cNvPr id="0" name=""/>
        <dsp:cNvSpPr/>
      </dsp:nvSpPr>
      <dsp:spPr>
        <a:xfrm>
          <a:off x="1887825" y="1207049"/>
          <a:ext cx="6892759" cy="1047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visione strutturale: raccolte, aria libera, ischemia, complicanze anastomotiche.</a:t>
          </a:r>
        </a:p>
      </dsp:txBody>
      <dsp:txXfrm>
        <a:off x="1887825" y="1207049"/>
        <a:ext cx="6892759" cy="1047158"/>
      </dsp:txXfrm>
    </dsp:sp>
    <dsp:sp modelId="{0E559C88-DFBD-47D3-ADE5-9698E8FD6995}">
      <dsp:nvSpPr>
        <dsp:cNvPr id="0" name=""/>
        <dsp:cNvSpPr/>
      </dsp:nvSpPr>
      <dsp:spPr>
        <a:xfrm>
          <a:off x="1756117" y="2254207"/>
          <a:ext cx="702446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79D58D-5798-4FC8-9994-89E07A35996F}">
      <dsp:nvSpPr>
        <dsp:cNvPr id="0" name=""/>
        <dsp:cNvSpPr/>
      </dsp:nvSpPr>
      <dsp:spPr>
        <a:xfrm>
          <a:off x="0" y="2307691"/>
          <a:ext cx="8780585" cy="0"/>
        </a:xfrm>
        <a:prstGeom prst="line">
          <a:avLst/>
        </a:prstGeom>
        <a:gradFill rotWithShape="0">
          <a:gsLst>
            <a:gs pos="0">
              <a:schemeClr val="accent5">
                <a:hueOff val="15387812"/>
                <a:satOff val="-5496"/>
                <a:lumOff val="882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15387812"/>
                <a:satOff val="-5496"/>
                <a:lumOff val="882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15387812"/>
                <a:satOff val="-5496"/>
                <a:lumOff val="882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15387812"/>
              <a:satOff val="-5496"/>
              <a:lumOff val="8825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E3D432-0ACC-4689-B1C3-DA69E3AB73AA}">
      <dsp:nvSpPr>
        <dsp:cNvPr id="0" name=""/>
        <dsp:cNvSpPr/>
      </dsp:nvSpPr>
      <dsp:spPr>
        <a:xfrm>
          <a:off x="0" y="2307691"/>
          <a:ext cx="1756117" cy="1153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La chiave l’integrazione</a:t>
          </a:r>
        </a:p>
      </dsp:txBody>
      <dsp:txXfrm>
        <a:off x="0" y="2307691"/>
        <a:ext cx="1756117" cy="1153000"/>
      </dsp:txXfrm>
    </dsp:sp>
    <dsp:sp modelId="{0CBF8A68-6068-47E3-B785-FE20F2C66FE3}">
      <dsp:nvSpPr>
        <dsp:cNvPr id="0" name=""/>
        <dsp:cNvSpPr/>
      </dsp:nvSpPr>
      <dsp:spPr>
        <a:xfrm>
          <a:off x="1887825" y="2360049"/>
          <a:ext cx="6892759" cy="1047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kern="1200" dirty="0"/>
            <a:t>dinamica + morfologia</a:t>
          </a:r>
          <a:endParaRPr lang="it-IT" sz="2800" kern="1200" dirty="0"/>
        </a:p>
      </dsp:txBody>
      <dsp:txXfrm>
        <a:off x="1887825" y="2360049"/>
        <a:ext cx="6892759" cy="1047158"/>
      </dsp:txXfrm>
    </dsp:sp>
    <dsp:sp modelId="{694C078F-67A8-4B2D-9CE9-221F6CAC5445}">
      <dsp:nvSpPr>
        <dsp:cNvPr id="0" name=""/>
        <dsp:cNvSpPr/>
      </dsp:nvSpPr>
      <dsp:spPr>
        <a:xfrm>
          <a:off x="1756117" y="3407208"/>
          <a:ext cx="702446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FCFA5-E89C-48D0-A0CA-0B6328EC9E22}">
      <dsp:nvSpPr>
        <dsp:cNvPr id="0" name=""/>
        <dsp:cNvSpPr/>
      </dsp:nvSpPr>
      <dsp:spPr>
        <a:xfrm>
          <a:off x="722382" y="1493"/>
          <a:ext cx="2166685" cy="1492846"/>
        </a:xfrm>
        <a:prstGeom prst="roundRect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C8693-4DC1-43CC-B688-715ED9A67FF3}">
      <dsp:nvSpPr>
        <dsp:cNvPr id="0" name=""/>
        <dsp:cNvSpPr/>
      </dsp:nvSpPr>
      <dsp:spPr>
        <a:xfrm>
          <a:off x="722382" y="1494340"/>
          <a:ext cx="2166685" cy="803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u="sng" kern="1200" dirty="0">
              <a:latin typeface="+mj-lt"/>
            </a:rPr>
            <a:t>LA CHECKLIST OPERATIVA</a:t>
          </a:r>
          <a:endParaRPr lang="it-IT" sz="1600" kern="1200" dirty="0"/>
        </a:p>
      </dsp:txBody>
      <dsp:txXfrm>
        <a:off x="722382" y="1494340"/>
        <a:ext cx="2166685" cy="803840"/>
      </dsp:txXfrm>
    </dsp:sp>
    <dsp:sp modelId="{FD561B0B-982B-48B2-A5C1-BEE8E132E3A2}">
      <dsp:nvSpPr>
        <dsp:cNvPr id="0" name=""/>
        <dsp:cNvSpPr/>
      </dsp:nvSpPr>
      <dsp:spPr>
        <a:xfrm>
          <a:off x="3105826" y="1493"/>
          <a:ext cx="2166685" cy="1492846"/>
        </a:xfrm>
        <a:prstGeom prst="roundRect">
          <a:avLst/>
        </a:prstGeom>
        <a:blipFill>
          <a:blip xmlns:r="http://schemas.openxmlformats.org/officeDocument/2006/relationships" r:embed="rId2"/>
          <a:srcRect/>
          <a:stretch>
            <a:fillRect t="-55000" b="-5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B6C7E-85C5-4120-85E7-AC1E05E52321}">
      <dsp:nvSpPr>
        <dsp:cNvPr id="0" name=""/>
        <dsp:cNvSpPr/>
      </dsp:nvSpPr>
      <dsp:spPr>
        <a:xfrm>
          <a:off x="3105826" y="1494340"/>
          <a:ext cx="2166685" cy="803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baseline="0" dirty="0"/>
            <a:t>Identificare il tipo di intervento</a:t>
          </a:r>
          <a:endParaRPr lang="it-IT" sz="1600" kern="1200" dirty="0"/>
        </a:p>
      </dsp:txBody>
      <dsp:txXfrm>
        <a:off x="3105826" y="1494340"/>
        <a:ext cx="2166685" cy="803840"/>
      </dsp:txXfrm>
    </dsp:sp>
    <dsp:sp modelId="{910E60C2-D11F-44F7-8B3C-6C02ED647493}">
      <dsp:nvSpPr>
        <dsp:cNvPr id="0" name=""/>
        <dsp:cNvSpPr/>
      </dsp:nvSpPr>
      <dsp:spPr>
        <a:xfrm>
          <a:off x="5489271" y="1493"/>
          <a:ext cx="2166685" cy="1492846"/>
        </a:xfrm>
        <a:prstGeom prst="roundRect">
          <a:avLst/>
        </a:prstGeom>
        <a:blipFill>
          <a:blip xmlns:r="http://schemas.openxmlformats.org/officeDocument/2006/relationships" r:embed="rId3"/>
          <a:srcRect/>
          <a:stretch>
            <a:fillRect l="-11000" r="-1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C53078-DC76-4495-93EC-F9454AA2B476}">
      <dsp:nvSpPr>
        <dsp:cNvPr id="0" name=""/>
        <dsp:cNvSpPr/>
      </dsp:nvSpPr>
      <dsp:spPr>
        <a:xfrm>
          <a:off x="5489271" y="1494340"/>
          <a:ext cx="2166685" cy="803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baseline="0" dirty="0"/>
            <a:t>Seguire il </a:t>
          </a:r>
          <a:r>
            <a:rPr lang="it-IT" sz="1600" kern="1200" baseline="0" dirty="0" err="1"/>
            <a:t>MdC</a:t>
          </a:r>
          <a:r>
            <a:rPr lang="it-IT" sz="1600" kern="1200" baseline="0" dirty="0"/>
            <a:t> lungo tutto il decorso</a:t>
          </a:r>
          <a:endParaRPr lang="it-IT" sz="1600" kern="1200" dirty="0"/>
        </a:p>
      </dsp:txBody>
      <dsp:txXfrm>
        <a:off x="5489271" y="1494340"/>
        <a:ext cx="2166685" cy="803840"/>
      </dsp:txXfrm>
    </dsp:sp>
    <dsp:sp modelId="{BD4F5DC3-5874-4C28-BBF7-E124049FE61F}">
      <dsp:nvSpPr>
        <dsp:cNvPr id="0" name=""/>
        <dsp:cNvSpPr/>
      </dsp:nvSpPr>
      <dsp:spPr>
        <a:xfrm>
          <a:off x="7872716" y="1493"/>
          <a:ext cx="2166685" cy="1492846"/>
        </a:xfrm>
        <a:prstGeom prst="roundRect">
          <a:avLst/>
        </a:prstGeom>
        <a:blipFill>
          <a:blip xmlns:r="http://schemas.openxmlformats.org/officeDocument/2006/relationships" r:embed="rId4"/>
          <a:srcRect/>
          <a:stretch>
            <a:fillRect t="-32000" b="-3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33B2BF-B7F7-4DA8-B18A-EAA2B3EF7F53}">
      <dsp:nvSpPr>
        <dsp:cNvPr id="0" name=""/>
        <dsp:cNvSpPr/>
      </dsp:nvSpPr>
      <dsp:spPr>
        <a:xfrm>
          <a:off x="7872716" y="1494340"/>
          <a:ext cx="2166685" cy="803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baseline="0" dirty="0"/>
            <a:t>Cercare eventuali stravasi o opacizzazioni anomale.</a:t>
          </a:r>
          <a:endParaRPr lang="it-IT" sz="1600" kern="1200" dirty="0"/>
        </a:p>
      </dsp:txBody>
      <dsp:txXfrm>
        <a:off x="7872716" y="1494340"/>
        <a:ext cx="2166685" cy="803840"/>
      </dsp:txXfrm>
    </dsp:sp>
    <dsp:sp modelId="{A1CEF496-0518-41C6-8EEF-A3C5D5BFFFE6}">
      <dsp:nvSpPr>
        <dsp:cNvPr id="0" name=""/>
        <dsp:cNvSpPr/>
      </dsp:nvSpPr>
      <dsp:spPr>
        <a:xfrm>
          <a:off x="722382" y="2514848"/>
          <a:ext cx="2166685" cy="1492846"/>
        </a:xfrm>
        <a:prstGeom prst="roundRect">
          <a:avLst/>
        </a:prstGeom>
        <a:blipFill>
          <a:blip xmlns:r="http://schemas.openxmlformats.org/officeDocument/2006/relationships" r:embed="rId5"/>
          <a:srcRect/>
          <a:stretch>
            <a:fillRect t="-41000" b="-4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FDE59A-3267-45C4-A3B7-CCCBE82FF843}">
      <dsp:nvSpPr>
        <dsp:cNvPr id="0" name=""/>
        <dsp:cNvSpPr/>
      </dsp:nvSpPr>
      <dsp:spPr>
        <a:xfrm>
          <a:off x="722382" y="4007694"/>
          <a:ext cx="2166685" cy="803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baseline="0" dirty="0"/>
            <a:t>Valutare calibro e motilità</a:t>
          </a:r>
          <a:endParaRPr lang="it-IT" sz="1600" kern="1200" dirty="0"/>
        </a:p>
      </dsp:txBody>
      <dsp:txXfrm>
        <a:off x="722382" y="4007694"/>
        <a:ext cx="2166685" cy="803840"/>
      </dsp:txXfrm>
    </dsp:sp>
    <dsp:sp modelId="{38B77CD7-8A17-4BDB-9891-FBC2852E584A}">
      <dsp:nvSpPr>
        <dsp:cNvPr id="0" name=""/>
        <dsp:cNvSpPr/>
      </dsp:nvSpPr>
      <dsp:spPr>
        <a:xfrm>
          <a:off x="3105826" y="2514848"/>
          <a:ext cx="2166685" cy="1492846"/>
        </a:xfrm>
        <a:prstGeom prst="roundRect">
          <a:avLst/>
        </a:prstGeom>
        <a:blipFill>
          <a:blip xmlns:r="http://schemas.openxmlformats.org/officeDocument/2006/relationships" r:embed="rId6"/>
          <a:srcRect/>
          <a:stretch>
            <a:fillRect t="-4000" b="-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8B500A-BD03-4799-B6DA-8F92C2915A5A}">
      <dsp:nvSpPr>
        <dsp:cNvPr id="0" name=""/>
        <dsp:cNvSpPr/>
      </dsp:nvSpPr>
      <dsp:spPr>
        <a:xfrm>
          <a:off x="3105826" y="4007694"/>
          <a:ext cx="2166685" cy="803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Integrare con esame ecografico</a:t>
          </a:r>
        </a:p>
      </dsp:txBody>
      <dsp:txXfrm>
        <a:off x="3105826" y="4007694"/>
        <a:ext cx="2166685" cy="803840"/>
      </dsp:txXfrm>
    </dsp:sp>
    <dsp:sp modelId="{EEF5C5FF-D79B-40F7-A5D1-823BE58800B9}">
      <dsp:nvSpPr>
        <dsp:cNvPr id="0" name=""/>
        <dsp:cNvSpPr/>
      </dsp:nvSpPr>
      <dsp:spPr>
        <a:xfrm>
          <a:off x="5489271" y="2514848"/>
          <a:ext cx="2166685" cy="1492846"/>
        </a:xfrm>
        <a:prstGeom prst="roundRect">
          <a:avLst/>
        </a:prstGeom>
        <a:blipFill>
          <a:blip xmlns:r="http://schemas.openxmlformats.org/officeDocument/2006/relationships" r:embed="rId7"/>
          <a:srcRect/>
          <a:stretch>
            <a:fillRect l="-27000" r="-2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216769-FAF3-42A3-98B1-799B77855864}">
      <dsp:nvSpPr>
        <dsp:cNvPr id="0" name=""/>
        <dsp:cNvSpPr/>
      </dsp:nvSpPr>
      <dsp:spPr>
        <a:xfrm>
          <a:off x="5489271" y="4007694"/>
          <a:ext cx="2166685" cy="803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baseline="0" dirty="0"/>
            <a:t>Correlare con la clinica: febbre, dolore, ileo.</a:t>
          </a:r>
          <a:endParaRPr lang="it-IT" sz="1600" kern="1200" dirty="0"/>
        </a:p>
      </dsp:txBody>
      <dsp:txXfrm>
        <a:off x="5489271" y="4007694"/>
        <a:ext cx="2166685" cy="803840"/>
      </dsp:txXfrm>
    </dsp:sp>
    <dsp:sp modelId="{0B3F3CCC-EF07-4CD3-94A3-090988DCBC2F}">
      <dsp:nvSpPr>
        <dsp:cNvPr id="0" name=""/>
        <dsp:cNvSpPr/>
      </dsp:nvSpPr>
      <dsp:spPr>
        <a:xfrm>
          <a:off x="7872716" y="2514848"/>
          <a:ext cx="2166685" cy="1492846"/>
        </a:xfrm>
        <a:prstGeom prst="roundRect">
          <a:avLst/>
        </a:prstGeom>
        <a:blipFill>
          <a:blip xmlns:r="http://schemas.openxmlformats.org/officeDocument/2006/relationships" r:embed="rId8"/>
          <a:srcRect/>
          <a:stretch>
            <a:fillRect t="-8000" b="-8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172DE8-B491-4CF3-AF6B-5D6CA36957E8}">
      <dsp:nvSpPr>
        <dsp:cNvPr id="0" name=""/>
        <dsp:cNvSpPr/>
      </dsp:nvSpPr>
      <dsp:spPr>
        <a:xfrm>
          <a:off x="7872716" y="4007694"/>
          <a:ext cx="2166685" cy="803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baseline="0" dirty="0"/>
            <a:t>Confrontare con TC con mdc e.v.: raccolte, aria libera, ischemia.</a:t>
          </a:r>
          <a:endParaRPr lang="it-IT" sz="1600" kern="1200" dirty="0"/>
        </a:p>
      </dsp:txBody>
      <dsp:txXfrm>
        <a:off x="7872716" y="4007694"/>
        <a:ext cx="2166685" cy="8038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0E09A-59F4-4E2A-A7A1-F7DBE0ABE7A1}">
      <dsp:nvSpPr>
        <dsp:cNvPr id="0" name=""/>
        <dsp:cNvSpPr/>
      </dsp:nvSpPr>
      <dsp:spPr>
        <a:xfrm>
          <a:off x="0" y="0"/>
          <a:ext cx="2071162" cy="38643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baseline="0"/>
            <a:t>Leak</a:t>
          </a:r>
          <a:r>
            <a:rPr lang="it-IT" sz="2000" kern="1200" baseline="0"/>
            <a:t>: opacizzazione extraluminale, spesso irregolare.</a:t>
          </a:r>
          <a:endParaRPr lang="it-IT" sz="2000" kern="1200"/>
        </a:p>
      </dsp:txBody>
      <dsp:txXfrm>
        <a:off x="0" y="1545747"/>
        <a:ext cx="2071162" cy="1545747"/>
      </dsp:txXfrm>
    </dsp:sp>
    <dsp:sp modelId="{B7FBEC9C-0478-4523-AA7E-E75ED35B5B5A}">
      <dsp:nvSpPr>
        <dsp:cNvPr id="0" name=""/>
        <dsp:cNvSpPr/>
      </dsp:nvSpPr>
      <dsp:spPr>
        <a:xfrm>
          <a:off x="392163" y="231862"/>
          <a:ext cx="1286834" cy="1286834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62F65C7-C4F4-468B-AE70-2232AD853F7F}">
      <dsp:nvSpPr>
        <dsp:cNvPr id="0" name=""/>
        <dsp:cNvSpPr/>
      </dsp:nvSpPr>
      <dsp:spPr>
        <a:xfrm>
          <a:off x="2133296" y="0"/>
          <a:ext cx="2071162" cy="3864368"/>
        </a:xfrm>
        <a:prstGeom prst="roundRect">
          <a:avLst>
            <a:gd name="adj" fmla="val 10000"/>
          </a:avLst>
        </a:prstGeom>
        <a:solidFill>
          <a:schemeClr val="accent5">
            <a:hueOff val="3846953"/>
            <a:satOff val="-1374"/>
            <a:lumOff val="2206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baseline="0"/>
            <a:t>Stenosi</a:t>
          </a:r>
          <a:r>
            <a:rPr lang="it-IT" sz="2000" kern="1200" baseline="0"/>
            <a:t>: restringimento persistente con arresto del mezzo.</a:t>
          </a:r>
          <a:endParaRPr lang="it-IT" sz="2000" kern="1200"/>
        </a:p>
      </dsp:txBody>
      <dsp:txXfrm>
        <a:off x="2133296" y="1545747"/>
        <a:ext cx="2071162" cy="1545747"/>
      </dsp:txXfrm>
    </dsp:sp>
    <dsp:sp modelId="{284CAD8A-C6FC-43DA-BF6B-1A0B3726E9A7}">
      <dsp:nvSpPr>
        <dsp:cNvPr id="0" name=""/>
        <dsp:cNvSpPr/>
      </dsp:nvSpPr>
      <dsp:spPr>
        <a:xfrm>
          <a:off x="2525460" y="231862"/>
          <a:ext cx="1286834" cy="1286834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t="-14000" b="-14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2E0CA9F-81F5-41B4-9987-B4AE662CD3E6}">
      <dsp:nvSpPr>
        <dsp:cNvPr id="0" name=""/>
        <dsp:cNvSpPr/>
      </dsp:nvSpPr>
      <dsp:spPr>
        <a:xfrm>
          <a:off x="4266593" y="0"/>
          <a:ext cx="2071162" cy="3864368"/>
        </a:xfrm>
        <a:prstGeom prst="roundRect">
          <a:avLst>
            <a:gd name="adj" fmla="val 10000"/>
          </a:avLst>
        </a:prstGeom>
        <a:solidFill>
          <a:schemeClr val="accent5">
            <a:hueOff val="7693906"/>
            <a:satOff val="-2748"/>
            <a:lumOff val="4412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baseline="0"/>
            <a:t>Fistole</a:t>
          </a:r>
          <a:r>
            <a:rPr lang="it-IT" sz="2000" kern="1200" baseline="0"/>
            <a:t>: percorsi anomali del contrasto.</a:t>
          </a:r>
          <a:endParaRPr lang="it-IT" sz="2000" kern="1200"/>
        </a:p>
      </dsp:txBody>
      <dsp:txXfrm>
        <a:off x="4266593" y="1545747"/>
        <a:ext cx="2071162" cy="1545747"/>
      </dsp:txXfrm>
    </dsp:sp>
    <dsp:sp modelId="{98FB5590-D4AA-4A27-B6C5-82110B0FD131}">
      <dsp:nvSpPr>
        <dsp:cNvPr id="0" name=""/>
        <dsp:cNvSpPr/>
      </dsp:nvSpPr>
      <dsp:spPr>
        <a:xfrm>
          <a:off x="4658757" y="231862"/>
          <a:ext cx="1286834" cy="1286834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t="-3000" b="-3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1E10D52-B9B0-4AD5-8678-B61773DF9E5B}">
      <dsp:nvSpPr>
        <dsp:cNvPr id="0" name=""/>
        <dsp:cNvSpPr/>
      </dsp:nvSpPr>
      <dsp:spPr>
        <a:xfrm>
          <a:off x="6399890" y="0"/>
          <a:ext cx="2071162" cy="3864368"/>
        </a:xfrm>
        <a:prstGeom prst="roundRect">
          <a:avLst>
            <a:gd name="adj" fmla="val 10000"/>
          </a:avLst>
        </a:prstGeom>
        <a:solidFill>
          <a:schemeClr val="accent5">
            <a:hueOff val="11540859"/>
            <a:satOff val="-4122"/>
            <a:lumOff val="6619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baseline="0" dirty="0"/>
            <a:t>Ritardi di progressione</a:t>
          </a:r>
          <a:r>
            <a:rPr lang="it-IT" sz="2000" kern="1200" baseline="0" dirty="0"/>
            <a:t>: sospetto ileo o ostruzione funzionale</a:t>
          </a:r>
          <a:endParaRPr lang="it-IT" sz="2000" kern="1200" dirty="0"/>
        </a:p>
      </dsp:txBody>
      <dsp:txXfrm>
        <a:off x="6399890" y="1545747"/>
        <a:ext cx="2071162" cy="1545747"/>
      </dsp:txXfrm>
    </dsp:sp>
    <dsp:sp modelId="{64B4FCA3-C341-409A-B2FE-CA4235E0EC5F}">
      <dsp:nvSpPr>
        <dsp:cNvPr id="0" name=""/>
        <dsp:cNvSpPr/>
      </dsp:nvSpPr>
      <dsp:spPr>
        <a:xfrm>
          <a:off x="6792054" y="231862"/>
          <a:ext cx="1286834" cy="1286834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t="-7000" b="-7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D750A0-C5C4-49BD-9F5D-529E2C23F08E}">
      <dsp:nvSpPr>
        <dsp:cNvPr id="0" name=""/>
        <dsp:cNvSpPr/>
      </dsp:nvSpPr>
      <dsp:spPr>
        <a:xfrm>
          <a:off x="8533187" y="0"/>
          <a:ext cx="2071162" cy="3864368"/>
        </a:xfrm>
        <a:prstGeom prst="roundRect">
          <a:avLst>
            <a:gd name="adj" fmla="val 10000"/>
          </a:avLst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Ernia interna</a:t>
          </a:r>
        </a:p>
      </dsp:txBody>
      <dsp:txXfrm>
        <a:off x="8533187" y="1545747"/>
        <a:ext cx="2071162" cy="1545747"/>
      </dsp:txXfrm>
    </dsp:sp>
    <dsp:sp modelId="{D8CBF546-2E99-411B-A14C-B16CF0DA6509}">
      <dsp:nvSpPr>
        <dsp:cNvPr id="0" name=""/>
        <dsp:cNvSpPr/>
      </dsp:nvSpPr>
      <dsp:spPr>
        <a:xfrm>
          <a:off x="8925351" y="231862"/>
          <a:ext cx="1286834" cy="1286834"/>
        </a:xfrm>
        <a:prstGeom prst="ellipse">
          <a:avLst/>
        </a:prstGeom>
        <a:blipFill>
          <a:blip xmlns:r="http://schemas.openxmlformats.org/officeDocument/2006/relationships" r:embed="rId5"/>
          <a:srcRect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34E1336-B6A3-44B9-94F8-0247F5E272A6}">
      <dsp:nvSpPr>
        <dsp:cNvPr id="0" name=""/>
        <dsp:cNvSpPr/>
      </dsp:nvSpPr>
      <dsp:spPr>
        <a:xfrm>
          <a:off x="424173" y="3091494"/>
          <a:ext cx="9756002" cy="579655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619549-E6F0-47B0-BDD9-BE1BD1C81A94}">
      <dsp:nvSpPr>
        <dsp:cNvPr id="0" name=""/>
        <dsp:cNvSpPr/>
      </dsp:nvSpPr>
      <dsp:spPr>
        <a:xfrm>
          <a:off x="1006399" y="105424"/>
          <a:ext cx="2011517" cy="2366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0E841C-FF41-456A-BBA4-6A5A746DEF42}">
      <dsp:nvSpPr>
        <dsp:cNvPr id="0" name=""/>
        <dsp:cNvSpPr/>
      </dsp:nvSpPr>
      <dsp:spPr>
        <a:xfrm>
          <a:off x="1106975" y="200084"/>
          <a:ext cx="1810365" cy="1538219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5000" r="-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E01416-22D4-4F50-80F0-2D32AE301C53}">
      <dsp:nvSpPr>
        <dsp:cNvPr id="0" name=""/>
        <dsp:cNvSpPr/>
      </dsp:nvSpPr>
      <dsp:spPr>
        <a:xfrm>
          <a:off x="1106975" y="1738303"/>
          <a:ext cx="1810365" cy="638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 baseline="0" dirty="0"/>
            <a:t>Raccolte</a:t>
          </a:r>
          <a:r>
            <a:rPr lang="it-IT" sz="1100" kern="1200" baseline="0" dirty="0"/>
            <a:t> fluide o miste, con eventuale aria.</a:t>
          </a:r>
          <a:endParaRPr lang="it-IT" sz="1100" kern="1200" dirty="0"/>
        </a:p>
      </dsp:txBody>
      <dsp:txXfrm>
        <a:off x="1106975" y="1738303"/>
        <a:ext cx="1810365" cy="638952"/>
      </dsp:txXfrm>
    </dsp:sp>
    <dsp:sp modelId="{2E404EDD-9761-4817-9461-9132FEE3AAF6}">
      <dsp:nvSpPr>
        <dsp:cNvPr id="0" name=""/>
        <dsp:cNvSpPr/>
      </dsp:nvSpPr>
      <dsp:spPr>
        <a:xfrm>
          <a:off x="3425564" y="105424"/>
          <a:ext cx="2011517" cy="2366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B8CFF4-2215-4C50-851B-E0A0124C9ABF}">
      <dsp:nvSpPr>
        <dsp:cNvPr id="0" name=""/>
        <dsp:cNvSpPr/>
      </dsp:nvSpPr>
      <dsp:spPr>
        <a:xfrm>
          <a:off x="3526140" y="200084"/>
          <a:ext cx="1810365" cy="1538219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13000" r="-1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A88927-1289-4577-BC93-FCBE2CA866ED}">
      <dsp:nvSpPr>
        <dsp:cNvPr id="0" name=""/>
        <dsp:cNvSpPr/>
      </dsp:nvSpPr>
      <dsp:spPr>
        <a:xfrm>
          <a:off x="3526140" y="1738303"/>
          <a:ext cx="1810365" cy="638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 baseline="0"/>
            <a:t>Aria libera</a:t>
          </a:r>
          <a:r>
            <a:rPr lang="it-IT" sz="1100" kern="1200" baseline="0"/>
            <a:t>: quantità e distribuzione, sempre da correlare al timing post‑operatorio.</a:t>
          </a:r>
          <a:endParaRPr lang="it-IT" sz="1100" kern="1200"/>
        </a:p>
      </dsp:txBody>
      <dsp:txXfrm>
        <a:off x="3526140" y="1738303"/>
        <a:ext cx="1810365" cy="638952"/>
      </dsp:txXfrm>
    </dsp:sp>
    <dsp:sp modelId="{31B3A2A0-161F-468D-AE28-30FE7C25EF46}">
      <dsp:nvSpPr>
        <dsp:cNvPr id="0" name=""/>
        <dsp:cNvSpPr/>
      </dsp:nvSpPr>
      <dsp:spPr>
        <a:xfrm>
          <a:off x="5844728" y="105424"/>
          <a:ext cx="2011517" cy="2366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76312-4347-4BFC-BD7F-F8BE066819FF}">
      <dsp:nvSpPr>
        <dsp:cNvPr id="0" name=""/>
        <dsp:cNvSpPr/>
      </dsp:nvSpPr>
      <dsp:spPr>
        <a:xfrm>
          <a:off x="5945304" y="200084"/>
          <a:ext cx="1810365" cy="1538219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1000" r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645863-6262-48CF-9980-1C95C5D2F99B}">
      <dsp:nvSpPr>
        <dsp:cNvPr id="0" name=""/>
        <dsp:cNvSpPr/>
      </dsp:nvSpPr>
      <dsp:spPr>
        <a:xfrm>
          <a:off x="5945304" y="1738303"/>
          <a:ext cx="1810365" cy="638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 baseline="0"/>
            <a:t>Ischemia</a:t>
          </a:r>
          <a:r>
            <a:rPr lang="it-IT" sz="1100" kern="1200" baseline="0"/>
            <a:t>: pareti ispessite, enhancement ridotto.</a:t>
          </a:r>
          <a:endParaRPr lang="it-IT" sz="1100" kern="1200"/>
        </a:p>
      </dsp:txBody>
      <dsp:txXfrm>
        <a:off x="5945304" y="1738303"/>
        <a:ext cx="1810365" cy="638952"/>
      </dsp:txXfrm>
    </dsp:sp>
    <dsp:sp modelId="{FBF60BAD-B4D9-4DDC-8D81-DB9B6F10C530}">
      <dsp:nvSpPr>
        <dsp:cNvPr id="0" name=""/>
        <dsp:cNvSpPr/>
      </dsp:nvSpPr>
      <dsp:spPr>
        <a:xfrm>
          <a:off x="1006399" y="2673067"/>
          <a:ext cx="2011517" cy="2366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F45E1E-0575-478E-8EFE-63C246B968DC}">
      <dsp:nvSpPr>
        <dsp:cNvPr id="0" name=""/>
        <dsp:cNvSpPr/>
      </dsp:nvSpPr>
      <dsp:spPr>
        <a:xfrm>
          <a:off x="1106975" y="2767727"/>
          <a:ext cx="1810365" cy="1538219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t="-2000" b="-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B91FA3-248D-4C11-96B2-C409ACEB1D33}">
      <dsp:nvSpPr>
        <dsp:cNvPr id="0" name=""/>
        <dsp:cNvSpPr/>
      </dsp:nvSpPr>
      <dsp:spPr>
        <a:xfrm>
          <a:off x="1106975" y="4305946"/>
          <a:ext cx="1810365" cy="638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 baseline="0" dirty="0"/>
            <a:t>Complicanze anastomotiche</a:t>
          </a:r>
          <a:r>
            <a:rPr lang="it-IT" sz="1100" kern="1200" baseline="0" dirty="0"/>
            <a:t>: discontinuità, edema, leak.</a:t>
          </a:r>
          <a:endParaRPr lang="it-IT" sz="1100" kern="1200" dirty="0"/>
        </a:p>
      </dsp:txBody>
      <dsp:txXfrm>
        <a:off x="1106975" y="4305946"/>
        <a:ext cx="1810365" cy="638952"/>
      </dsp:txXfrm>
    </dsp:sp>
    <dsp:sp modelId="{A86D0D58-9A46-4163-B567-515F1DB18942}">
      <dsp:nvSpPr>
        <dsp:cNvPr id="0" name=""/>
        <dsp:cNvSpPr/>
      </dsp:nvSpPr>
      <dsp:spPr>
        <a:xfrm>
          <a:off x="3425564" y="2673067"/>
          <a:ext cx="2011517" cy="2366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8EAFBA-F705-48E2-8469-DA9C620A0998}">
      <dsp:nvSpPr>
        <dsp:cNvPr id="0" name=""/>
        <dsp:cNvSpPr/>
      </dsp:nvSpPr>
      <dsp:spPr>
        <a:xfrm>
          <a:off x="3526140" y="2767727"/>
          <a:ext cx="1810365" cy="1538219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 l="-6000" r="-6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C1C20B-FF0F-453E-B7CC-BEBDD71BCA31}">
      <dsp:nvSpPr>
        <dsp:cNvPr id="0" name=""/>
        <dsp:cNvSpPr/>
      </dsp:nvSpPr>
      <dsp:spPr>
        <a:xfrm>
          <a:off x="3526140" y="4305946"/>
          <a:ext cx="1810365" cy="638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Emorragia intestinale attiva</a:t>
          </a:r>
        </a:p>
      </dsp:txBody>
      <dsp:txXfrm>
        <a:off x="3526140" y="4305946"/>
        <a:ext cx="1810365" cy="638952"/>
      </dsp:txXfrm>
    </dsp:sp>
    <dsp:sp modelId="{568F24E1-D9C9-4288-8F32-B7C4659D6AFB}">
      <dsp:nvSpPr>
        <dsp:cNvPr id="0" name=""/>
        <dsp:cNvSpPr/>
      </dsp:nvSpPr>
      <dsp:spPr>
        <a:xfrm>
          <a:off x="5844728" y="2673067"/>
          <a:ext cx="2011517" cy="23664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B0ED0-B939-4DBA-9A0C-CA2E2F141B0B}">
      <dsp:nvSpPr>
        <dsp:cNvPr id="0" name=""/>
        <dsp:cNvSpPr/>
      </dsp:nvSpPr>
      <dsp:spPr>
        <a:xfrm>
          <a:off x="5945304" y="2767727"/>
          <a:ext cx="1810365" cy="1538219"/>
        </a:xfrm>
        <a:prstGeom prst="rect">
          <a:avLst/>
        </a:prstGeom>
        <a:blipFill>
          <a:blip xmlns:r="http://schemas.openxmlformats.org/officeDocument/2006/relationships" r:embed="rId6"/>
          <a:srcRect/>
          <a:stretch>
            <a:fillRect t="-17000" b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91678-4377-49EF-8213-F1BFAADE7DCE}">
      <dsp:nvSpPr>
        <dsp:cNvPr id="0" name=""/>
        <dsp:cNvSpPr/>
      </dsp:nvSpPr>
      <dsp:spPr>
        <a:xfrm>
          <a:off x="5945304" y="4305946"/>
          <a:ext cx="1810365" cy="638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Ernia interna</a:t>
          </a:r>
        </a:p>
      </dsp:txBody>
      <dsp:txXfrm>
        <a:off x="5945304" y="4305946"/>
        <a:ext cx="1810365" cy="6389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D2717-93D4-46D4-8D3C-C456B9F500C2}">
      <dsp:nvSpPr>
        <dsp:cNvPr id="0" name=""/>
        <dsp:cNvSpPr/>
      </dsp:nvSpPr>
      <dsp:spPr>
        <a:xfrm>
          <a:off x="0" y="101553"/>
          <a:ext cx="10363826" cy="1353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kern="1200" baseline="0" dirty="0"/>
            <a:t>Errori da evitare</a:t>
          </a:r>
          <a:endParaRPr lang="it-IT" sz="3200" kern="1200" dirty="0"/>
        </a:p>
      </dsp:txBody>
      <dsp:txXfrm>
        <a:off x="0" y="101553"/>
        <a:ext cx="10363826" cy="1353600"/>
      </dsp:txXfrm>
    </dsp:sp>
    <dsp:sp modelId="{34DF1FCE-EBE2-47A0-B53B-1ADE78103951}">
      <dsp:nvSpPr>
        <dsp:cNvPr id="0" name=""/>
        <dsp:cNvSpPr/>
      </dsp:nvSpPr>
      <dsp:spPr>
        <a:xfrm>
          <a:off x="0" y="1356733"/>
          <a:ext cx="10363826" cy="206424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baseline="0" dirty="0"/>
            <a:t>Guardare solo la prima immagine del transito</a:t>
          </a:r>
          <a:endParaRPr lang="it-I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baseline="0" dirty="0"/>
            <a:t>Non seguire il mdc per </a:t>
          </a:r>
          <a:r>
            <a:rPr lang="it-IT" sz="2400" kern="1200" baseline="0" dirty="0" err="1"/>
            <a:t>os</a:t>
          </a:r>
          <a:r>
            <a:rPr lang="it-IT" sz="2400" kern="1200" baseline="0" dirty="0"/>
            <a:t> fino alla fine del tratto.</a:t>
          </a:r>
          <a:endParaRPr lang="it-I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baseline="0"/>
            <a:t>Confondere aria fisiologica post‑operatoria con perforazione.</a:t>
          </a:r>
          <a:endParaRPr lang="it-IT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baseline="0" dirty="0"/>
            <a:t>Trascurare la fase MDC e.v. della TC.</a:t>
          </a:r>
          <a:endParaRPr lang="it-I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baseline="0"/>
            <a:t>Non correlare imaging e timing chirurgico.</a:t>
          </a:r>
          <a:endParaRPr lang="it-IT" sz="2400" kern="1200"/>
        </a:p>
      </dsp:txBody>
      <dsp:txXfrm>
        <a:off x="0" y="1356733"/>
        <a:ext cx="10363826" cy="20642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DA3124-D58F-4D34-9CE4-7414172E100E}">
      <dsp:nvSpPr>
        <dsp:cNvPr id="0" name=""/>
        <dsp:cNvSpPr/>
      </dsp:nvSpPr>
      <dsp:spPr>
        <a:xfrm>
          <a:off x="0" y="199153"/>
          <a:ext cx="10363826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baseline="0"/>
            <a:t>Il “Day After” richiede metodo, velocità e capacità di integrare informazioni. </a:t>
          </a:r>
          <a:endParaRPr lang="it-IT" sz="2000" kern="1200"/>
        </a:p>
      </dsp:txBody>
      <dsp:txXfrm>
        <a:off x="22275" y="221428"/>
        <a:ext cx="10319276" cy="411750"/>
      </dsp:txXfrm>
    </dsp:sp>
    <dsp:sp modelId="{9D996D76-76F8-4598-8D72-62FF47E6A162}">
      <dsp:nvSpPr>
        <dsp:cNvPr id="0" name=""/>
        <dsp:cNvSpPr/>
      </dsp:nvSpPr>
      <dsp:spPr>
        <a:xfrm>
          <a:off x="0" y="713053"/>
          <a:ext cx="10363826" cy="4563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baseline="0"/>
            <a:t>Il transito Rx è </a:t>
          </a:r>
          <a:r>
            <a:rPr lang="it-IT" sz="2000" b="1" kern="1200" baseline="0"/>
            <a:t>dinamico</a:t>
          </a:r>
          <a:r>
            <a:rPr lang="it-IT" sz="2000" kern="1200" baseline="0"/>
            <a:t>.</a:t>
          </a:r>
          <a:endParaRPr lang="it-IT" sz="2000" kern="1200"/>
        </a:p>
      </dsp:txBody>
      <dsp:txXfrm>
        <a:off x="22275" y="735328"/>
        <a:ext cx="10319276" cy="411750"/>
      </dsp:txXfrm>
    </dsp:sp>
    <dsp:sp modelId="{44DD7CE3-693B-4D09-A9EE-605E6FBD4E1D}">
      <dsp:nvSpPr>
        <dsp:cNvPr id="0" name=""/>
        <dsp:cNvSpPr/>
      </dsp:nvSpPr>
      <dsp:spPr>
        <a:xfrm>
          <a:off x="0" y="1226953"/>
          <a:ext cx="10363826" cy="4563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baseline="0"/>
            <a:t>La TC è </a:t>
          </a:r>
          <a:r>
            <a:rPr lang="it-IT" sz="2000" b="1" kern="1200" baseline="0"/>
            <a:t>strutturale</a:t>
          </a:r>
          <a:r>
            <a:rPr lang="it-IT" sz="2000" kern="1200" baseline="0"/>
            <a:t>.</a:t>
          </a:r>
          <a:endParaRPr lang="it-IT" sz="2000" kern="1200"/>
        </a:p>
      </dsp:txBody>
      <dsp:txXfrm>
        <a:off x="22275" y="1249228"/>
        <a:ext cx="10319276" cy="411750"/>
      </dsp:txXfrm>
    </dsp:sp>
    <dsp:sp modelId="{498F399B-7B05-471C-8E69-5A0C69F43FA0}">
      <dsp:nvSpPr>
        <dsp:cNvPr id="0" name=""/>
        <dsp:cNvSpPr/>
      </dsp:nvSpPr>
      <dsp:spPr>
        <a:xfrm>
          <a:off x="0" y="1740853"/>
          <a:ext cx="10363826" cy="4563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baseline="0"/>
            <a:t>Le complicanze post‑chirurgiche hanno </a:t>
          </a:r>
          <a:r>
            <a:rPr lang="it-IT" sz="2000" b="1" kern="1200" baseline="0"/>
            <a:t>segni ricorrenti</a:t>
          </a:r>
          <a:r>
            <a:rPr lang="it-IT" sz="2000" kern="1200" baseline="0"/>
            <a:t>.</a:t>
          </a:r>
          <a:endParaRPr lang="it-IT" sz="2000" kern="1200"/>
        </a:p>
      </dsp:txBody>
      <dsp:txXfrm>
        <a:off x="22275" y="1763128"/>
        <a:ext cx="10319276" cy="411750"/>
      </dsp:txXfrm>
    </dsp:sp>
    <dsp:sp modelId="{BCC1BD74-0188-4334-B58A-4E970CDD3299}">
      <dsp:nvSpPr>
        <dsp:cNvPr id="0" name=""/>
        <dsp:cNvSpPr/>
      </dsp:nvSpPr>
      <dsp:spPr>
        <a:xfrm>
          <a:off x="0" y="2254753"/>
          <a:ext cx="10363826" cy="4563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baseline="0"/>
            <a:t>Una checklist fissa riduce gli errori.</a:t>
          </a:r>
          <a:endParaRPr lang="it-IT" sz="2000" kern="1200"/>
        </a:p>
      </dsp:txBody>
      <dsp:txXfrm>
        <a:off x="22275" y="2277028"/>
        <a:ext cx="10319276" cy="411750"/>
      </dsp:txXfrm>
    </dsp:sp>
    <dsp:sp modelId="{2444783C-3AA2-4D56-982C-56CF2F59A9C0}">
      <dsp:nvSpPr>
        <dsp:cNvPr id="0" name=""/>
        <dsp:cNvSpPr/>
      </dsp:nvSpPr>
      <dsp:spPr>
        <a:xfrm>
          <a:off x="0" y="2768653"/>
          <a:ext cx="10363826" cy="456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baseline="0"/>
            <a:t>L’imaging, se letto con metodo, diventa davvero la strategia di sopravvivenza del lunedì mattina.</a:t>
          </a:r>
          <a:endParaRPr lang="it-IT" sz="2000" kern="1200"/>
        </a:p>
      </dsp:txBody>
      <dsp:txXfrm>
        <a:off x="22275" y="2790928"/>
        <a:ext cx="10319276" cy="411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46A7-8A23-4E6C-B7E7-42071F3BB5E2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591D1-DA86-4E59-88D0-60ACC4CE0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960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Introduzione 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Buongiorno a tutti. Nel “Day After”, cioè nel lunedì mattina dell’ambulatorio, ci troviamo spesso davanti a pazienti operati da poco, con sintomi sfumati, documentazione incompleta e anatomie profondamente modificate. In questo contesto, l’imaging diventa la nostra bussola. Oggi vediamo insieme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 leggere in modo rapido e affidabile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transiti Rx con mezzo di contrasto e la TC del tratto digestivo dopo procedure chirurgiche complesse.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6903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Perché è difficile il post‑operatorio complesso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problema principale è che il paziente post‑chirurgico non “parla” chiaramente: febbre lieve, dolore non specifico, distensione addominale. Le anatomie sono modificate: anastomosi, bypass, resezioni estese, stomie. E il clinico deve decidere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subito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il quadro è compatibile con la normalità post‑operatoria o se nasconde una complicanza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6288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Anatomia modificata: cosa ricordare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Dopo interventi complessi possiamo trovare: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Anastomosi gastro‑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jejunali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ileo‑coliche, colo‑coliche.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Stomie temporanee o definitive.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Bypass gastrici o intestinali.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Materiale protesico: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clips, mesh. 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Queste modifiche creano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nuovi punti critici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dove cercare leak, stenosi o raccolte.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159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Procedure complesse: cosa cambia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Ogni intervento ha complicanze “tipiche”: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Bypass gastrico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leak anastomotico, stenosi gastro‑digiunale.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Resezioni coliche estese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fistole, raccolte pelviche.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Chirurgia pancreatica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fistole pancreatiche, raccolte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perianastomotiche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Chirurgia bariatrica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dilatazioni a monte, leak, stenosi.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340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 esami abbiamo a disposizione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transito Rx con mezzo di contrasto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 dà informazioni dinamiche: pervietà, motilità, leak, fistole.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TC con mezzo di contrasto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 offre invece una visione strutturale: raccolte, aria libera, ischemia, complicanze anastomotiche. La chiave è integrarli: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dinamica + morfologia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4094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Metodo di lettura: la checklist operativa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evitare errori, serve una checklist fissa: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Identificare il tipo di intervento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 possibile.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Seguire il mezzo di contrasto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lungo tutto il tratto.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Cercare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uno stravaso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opacizzazioni anomale.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Valutare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calibro e motilità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stenosi, stop, rallentamenti.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Correlare con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febbre, dolore, ileo.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Confrontare con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raccolte, aria libera, ischemia.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740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Segni chiave nel transito Rx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transito è insostituibile per la dinamica. I segni più importanti sono: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Leak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opacizzazione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extraluminale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spesso irregolare.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Stenosi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restringimento persistente con arresto del mezzo.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Fistole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percorsi anomali del contrasto.</a:t>
            </a:r>
          </a:p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Ritardi di progressione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sospetto ileo o ostruzione funzionale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455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Segni chiave in TC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TC completa il quadro: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Raccolte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fluide o miste, con eventuale aria.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Aria libera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quantità e distribuzione, sempre da correlare al timing post‑operatorio.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Ischemia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pareti ispessite,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enhancement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ridotto.</a:t>
            </a:r>
          </a:p>
          <a:p>
            <a:pPr lvl="0"/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Complicanze anastomotiche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discontinuità, edema, leak.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8209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Radiologists play a pivotal role in the emergency </a:t>
            </a:r>
            <a:r>
              <a:rPr lang="en-US" dirty="0" err="1"/>
              <a:t>evaluation</a:t>
            </a:r>
            <a:r>
              <a:rPr lang="en-US" dirty="0"/>
              <a:t> of patients undergoing surgical and non-surgical </a:t>
            </a:r>
            <a:r>
              <a:rPr lang="en-US" dirty="0" err="1"/>
              <a:t>obesity</a:t>
            </a:r>
            <a:r>
              <a:rPr lang="en-US" dirty="0"/>
              <a:t> treatments. Familiarity with postoperative anatomy, </a:t>
            </a:r>
          </a:p>
          <a:p>
            <a:r>
              <a:rPr lang="en-US" dirty="0"/>
              <a:t>expected imaging appearances, and complication patterns is </a:t>
            </a:r>
          </a:p>
          <a:p>
            <a:r>
              <a:rPr lang="en-US" dirty="0"/>
              <a:t>essential for accurate and timely diagnosis.</a:t>
            </a:r>
          </a:p>
          <a:p>
            <a:r>
              <a:rPr lang="en-US" dirty="0"/>
              <a:t>A systematic, symptom-based imaging approach </a:t>
            </a:r>
          </a:p>
          <a:p>
            <a:r>
              <a:rPr lang="en-US" dirty="0"/>
              <a:t>improves diagnostic confidence, reduces morbidity and </a:t>
            </a:r>
          </a:p>
          <a:p>
            <a:r>
              <a:rPr lang="en-US" dirty="0"/>
              <a:t>mortality, and optimizes patient management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0362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Errori da evitare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Guardare solo la prima immagine del transito.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seguire il mezzo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fino alla fine del tratto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Confondere aria fisiologica post‑operatoria con perforazione.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Trascurare la fase tardiva della TC.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correlare imaging e timing chirurgico.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890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Messaggi chiave e conclusione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“Day After” richiede metodo, velocità e capacità di integrare informazioni. Ricordiamo: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transito Rx è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dinamico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TC è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strutturale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complicanze post‑chirurgiche hanno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segni ricorrenti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 checklist fissa riduce gli errori.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L’imaging, se letto con metodo, diventa davvero la strategia di sopravvivenza del lunedì mattina.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591D1-DA86-4E59-88D0-60ACC4CE0D02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7690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1305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01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868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8792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015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118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572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781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964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3125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8683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7697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1977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430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385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7378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1116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013C1AA-AD46-4580-BA4B-ECB0EAFC1A6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86FB743-4EB6-4EC6-B7A9-490A94194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414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image" Target="../media/image11.jpg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9.png"/><Relationship Id="rId5" Type="http://schemas.openxmlformats.org/officeDocument/2006/relationships/diagramData" Target="../diagrams/data2.xml"/><Relationship Id="rId10" Type="http://schemas.openxmlformats.org/officeDocument/2006/relationships/image" Target="../media/image8.jpeg"/><Relationship Id="rId4" Type="http://schemas.openxmlformats.org/officeDocument/2006/relationships/image" Target="../media/image6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6.png"/><Relationship Id="rId9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11" Type="http://schemas.openxmlformats.org/officeDocument/2006/relationships/image" Target="../media/image15.png"/><Relationship Id="rId5" Type="http://schemas.openxmlformats.org/officeDocument/2006/relationships/diagramData" Target="../diagrams/data4.xml"/><Relationship Id="rId10" Type="http://schemas.openxmlformats.org/officeDocument/2006/relationships/image" Target="../media/image14.jpg"/><Relationship Id="rId4" Type="http://schemas.openxmlformats.org/officeDocument/2006/relationships/image" Target="../media/image6.png"/><Relationship Id="rId9" Type="http://schemas.microsoft.com/office/2007/relationships/diagramDrawing" Target="../diagrams/drawing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6.png"/><Relationship Id="rId9" Type="http://schemas.microsoft.com/office/2007/relationships/diagramDrawing" Target="../diagrams/drawin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microsoft.com/office/2007/relationships/diagramDrawing" Target="../diagrams/drawing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10" Type="http://schemas.openxmlformats.org/officeDocument/2006/relationships/image" Target="../media/image14.jpg"/><Relationship Id="rId4" Type="http://schemas.openxmlformats.org/officeDocument/2006/relationships/image" Target="../media/image6.png"/><Relationship Id="rId9" Type="http://schemas.microsoft.com/office/2007/relationships/diagramDrawing" Target="../diagrams/drawin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10" Type="http://schemas.openxmlformats.org/officeDocument/2006/relationships/image" Target="../media/image38.jpeg"/><Relationship Id="rId4" Type="http://schemas.openxmlformats.org/officeDocument/2006/relationships/image" Target="../media/image6.png"/><Relationship Id="rId9" Type="http://schemas.microsoft.com/office/2007/relationships/diagramDrawing" Target="../diagrams/drawing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6.png"/><Relationship Id="rId9" Type="http://schemas.microsoft.com/office/2007/relationships/diagramDrawing" Target="../diagrams/drawin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D097F99F-4EF7-282B-3370-272E566248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9" t="87694" r="9280"/>
          <a:stretch>
            <a:fillRect/>
          </a:stretch>
        </p:blipFill>
        <p:spPr>
          <a:xfrm>
            <a:off x="4932461" y="2635465"/>
            <a:ext cx="7221174" cy="1585065"/>
          </a:xfrm>
          <a:prstGeom prst="rect">
            <a:avLst/>
          </a:prstGeom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B7A5E5E0-E522-2263-5A47-0B189D2F43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8494" y="4220530"/>
            <a:ext cx="7172674" cy="9839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it-IT" sz="1800" dirty="0" err="1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u.o</a:t>
            </a:r>
            <a:r>
              <a:rPr lang="it-IT" sz="1800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. radiodiagnostica del pronto soccorso</a:t>
            </a:r>
          </a:p>
          <a:p>
            <a:r>
              <a:rPr lang="it-IT" sz="1800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</a:rPr>
              <a:t>Azienda ospedaliero-universitaria pisana</a:t>
            </a:r>
            <a:endParaRPr lang="it-IT" sz="1600" dirty="0">
              <a:solidFill>
                <a:schemeClr val="accent1">
                  <a:lumMod val="50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8AE2D97-6520-19D6-F73B-E02679DF6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2" y="66436"/>
            <a:ext cx="4917369" cy="650965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9D9C8A2-0900-17B0-8DAC-1E082E4B59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5296"/>
          <a:stretch>
            <a:fillRect/>
          </a:stretch>
        </p:blipFill>
        <p:spPr>
          <a:xfrm>
            <a:off x="5042509" y="66435"/>
            <a:ext cx="7111126" cy="256902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4BE0783C-CF06-C600-2FF2-028DE256A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1097" y="5204493"/>
            <a:ext cx="2132401" cy="107321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61177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93EA5A-A932-6690-E82F-72F68D469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graphicFrame>
        <p:nvGraphicFramePr>
          <p:cNvPr id="8" name="Segnaposto contenuto 7">
            <a:extLst>
              <a:ext uri="{FF2B5EF4-FFF2-40B4-BE49-F238E27FC236}">
                <a16:creationId xmlns:a16="http://schemas.microsoft.com/office/drawing/2014/main" id="{2BB67E86-F223-A86C-B3A9-32B64422609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40449163"/>
              </p:ext>
            </p:extLst>
          </p:nvPr>
        </p:nvGraphicFramePr>
        <p:xfrm>
          <a:off x="694592" y="1397977"/>
          <a:ext cx="10583008" cy="5243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id="{A5A147E4-3C6A-5438-1D43-537A21DAFF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C70CA01-87FD-9995-BD00-4ED71627AE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7CA4158-5BE9-535C-0A60-83EAA97DAA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92" y="2715149"/>
            <a:ext cx="1902754" cy="190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67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3E53669-AF3A-0DDA-1E86-45C274212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20B3F7-67D5-9364-CEF7-2491E96B5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76C04D9-5E9B-3AAB-6CCC-C01929AF0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ABEB228-582D-1F69-286F-18C49E473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24EA0797-F14E-2E63-74A5-EA78F465300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42700627"/>
              </p:ext>
            </p:extLst>
          </p:nvPr>
        </p:nvGraphicFramePr>
        <p:xfrm>
          <a:off x="430823" y="2394615"/>
          <a:ext cx="11482754" cy="3874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4924E312-294E-029E-AFE4-C2923382160C}"/>
              </a:ext>
            </a:extLst>
          </p:cNvPr>
          <p:cNvSpPr txBox="1"/>
          <p:nvPr/>
        </p:nvSpPr>
        <p:spPr>
          <a:xfrm>
            <a:off x="2171700" y="1943101"/>
            <a:ext cx="7218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Perché è difficile il post‑operatorio complesso ?</a:t>
            </a:r>
            <a:endParaRPr lang="it-IT" sz="2400" dirty="0"/>
          </a:p>
          <a:p>
            <a:pPr algn="ctr"/>
            <a:endParaRPr lang="it-IT" sz="24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FD01F2F-AE62-A3D8-D21C-3726638E38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20" y="5125915"/>
            <a:ext cx="2582474" cy="145383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3B472D7-0E74-2128-8D23-0DDA204D51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672" y="4780790"/>
            <a:ext cx="2514878" cy="186101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B32C221-981A-A163-458A-149699E385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6"/>
          <a:stretch>
            <a:fillRect/>
          </a:stretch>
        </p:blipFill>
        <p:spPr>
          <a:xfrm>
            <a:off x="6254452" y="4815078"/>
            <a:ext cx="2756539" cy="126919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10CFEAA-5F9C-3F06-AD60-5987F61C04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437" y="4850899"/>
            <a:ext cx="1755732" cy="175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3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584A2AC-9AA8-D7A1-3803-84736B02D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1336F8-D8D3-C4C0-1D43-E2FBB4E3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BC69F25-0841-CA05-E7BB-2284E6320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1F9F17E-FA03-58D1-0C79-F0A6BF1CC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CFFF123-CDCE-2161-AA0C-1E99331041A5}"/>
              </a:ext>
            </a:extLst>
          </p:cNvPr>
          <p:cNvSpPr txBox="1"/>
          <p:nvPr/>
        </p:nvSpPr>
        <p:spPr>
          <a:xfrm>
            <a:off x="2189285" y="1709530"/>
            <a:ext cx="7218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Anatomia modificata</a:t>
            </a:r>
          </a:p>
          <a:p>
            <a:pPr algn="ctr"/>
            <a:r>
              <a:rPr lang="it-IT" sz="2400" b="1" dirty="0"/>
              <a:t>Dopo interventi complessi possiamo ritrovare</a:t>
            </a:r>
            <a:endParaRPr lang="it-IT" sz="2400" dirty="0"/>
          </a:p>
          <a:p>
            <a:pPr algn="ctr"/>
            <a:endParaRPr lang="it-IT" sz="2400" dirty="0"/>
          </a:p>
        </p:txBody>
      </p:sp>
      <p:graphicFrame>
        <p:nvGraphicFramePr>
          <p:cNvPr id="3" name="Segnaposto contenuto 2">
            <a:extLst>
              <a:ext uri="{FF2B5EF4-FFF2-40B4-BE49-F238E27FC236}">
                <a16:creationId xmlns:a16="http://schemas.microsoft.com/office/drawing/2014/main" id="{4116A627-B244-11AF-F484-A27AF9DA82B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60950445"/>
              </p:ext>
            </p:extLst>
          </p:nvPr>
        </p:nvGraphicFramePr>
        <p:xfrm>
          <a:off x="545123" y="2655278"/>
          <a:ext cx="10892204" cy="3594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154377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C3F3C91-5770-C054-883C-80FC9F64A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0760C6-CEA9-1331-3E89-F3D79E233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ADEC59E-C703-D4F5-F7FE-102D8843D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B6C2D7A-32F2-0181-1586-4441AC9FD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E0F33A8-E26D-5FA4-EBC9-295D1A814602}"/>
              </a:ext>
            </a:extLst>
          </p:cNvPr>
          <p:cNvSpPr txBox="1"/>
          <p:nvPr/>
        </p:nvSpPr>
        <p:spPr>
          <a:xfrm>
            <a:off x="2189285" y="1709530"/>
            <a:ext cx="7218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Bipartizioni (OATB, RYTB)</a:t>
            </a:r>
          </a:p>
          <a:p>
            <a:pPr algn="ctr"/>
            <a:endParaRPr lang="it-IT" sz="3200" dirty="0"/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12192FC9-5054-F6C1-E818-E31C90062D1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6" y="2186583"/>
            <a:ext cx="5527778" cy="4090556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E5D9351-3687-22CE-A7F0-15BFD11483C6}"/>
              </a:ext>
            </a:extLst>
          </p:cNvPr>
          <p:cNvSpPr txBox="1"/>
          <p:nvPr/>
        </p:nvSpPr>
        <p:spPr>
          <a:xfrm>
            <a:off x="5433646" y="2257490"/>
            <a:ext cx="66305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u="sng" dirty="0"/>
              <a:t>Storia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La Transit </a:t>
            </a:r>
            <a:r>
              <a:rPr lang="it-IT" sz="1600" dirty="0" err="1"/>
              <a:t>Bipartition</a:t>
            </a:r>
            <a:r>
              <a:rPr lang="it-IT" sz="1600" dirty="0"/>
              <a:t> </a:t>
            </a:r>
            <a:r>
              <a:rPr lang="it-IT" sz="1600" dirty="0">
                <a:highlight>
                  <a:srgbClr val="FFFF00"/>
                </a:highlight>
              </a:rPr>
              <a:t>(RYTB) </a:t>
            </a:r>
            <a:r>
              <a:rPr lang="it-IT" sz="1600" dirty="0"/>
              <a:t>è stata descritta da </a:t>
            </a:r>
            <a:r>
              <a:rPr lang="it-IT" sz="1600" i="1" dirty="0"/>
              <a:t>Sergio Santoro </a:t>
            </a:r>
            <a:r>
              <a:rPr lang="it-IT" sz="1600" dirty="0"/>
              <a:t>nel 2012 mentre una sua variante chiamata One </a:t>
            </a:r>
            <a:r>
              <a:rPr lang="it-IT" sz="1600" dirty="0" err="1"/>
              <a:t>Anastomosis</a:t>
            </a:r>
            <a:r>
              <a:rPr lang="it-IT" sz="1600" dirty="0"/>
              <a:t> Transit </a:t>
            </a:r>
            <a:r>
              <a:rPr lang="it-IT" sz="1600" dirty="0" err="1"/>
              <a:t>Bipartion</a:t>
            </a:r>
            <a:r>
              <a:rPr lang="it-IT" sz="1600" dirty="0"/>
              <a:t> </a:t>
            </a:r>
            <a:r>
              <a:rPr lang="it-IT" sz="1600" dirty="0">
                <a:highlight>
                  <a:srgbClr val="FFFF00"/>
                </a:highlight>
              </a:rPr>
              <a:t>(OATB) </a:t>
            </a:r>
            <a:r>
              <a:rPr lang="it-IT" sz="1600" dirty="0"/>
              <a:t>è stata descritta da </a:t>
            </a:r>
            <a:r>
              <a:rPr lang="it-IT" sz="1600" i="1" dirty="0"/>
              <a:t>Mui</a:t>
            </a:r>
            <a:r>
              <a:rPr lang="it-IT" sz="1600" dirty="0"/>
              <a:t> nel 2014 mentre </a:t>
            </a:r>
            <a:r>
              <a:rPr lang="it-IT" sz="1600" i="1" dirty="0"/>
              <a:t>Tarek Mahdy </a:t>
            </a:r>
            <a:r>
              <a:rPr lang="it-IT" sz="1600" dirty="0"/>
              <a:t>nel 2016 ha definito la stessa variante come </a:t>
            </a:r>
            <a:r>
              <a:rPr lang="it-IT" sz="1600" dirty="0">
                <a:highlight>
                  <a:srgbClr val="FFFF00"/>
                </a:highlight>
              </a:rPr>
              <a:t>SASI</a:t>
            </a:r>
            <a:r>
              <a:rPr lang="it-IT" sz="1600" dirty="0"/>
              <a:t> (Single </a:t>
            </a:r>
            <a:r>
              <a:rPr lang="it-IT" sz="1600" dirty="0" err="1"/>
              <a:t>Anastomosis</a:t>
            </a:r>
            <a:r>
              <a:rPr lang="it-IT" sz="1600" dirty="0"/>
              <a:t> Sleeve </a:t>
            </a:r>
            <a:r>
              <a:rPr lang="it-IT" sz="1600" dirty="0" err="1"/>
              <a:t>Ileal</a:t>
            </a:r>
            <a:r>
              <a:rPr lang="it-IT" sz="1600" dirty="0"/>
              <a:t>).</a:t>
            </a:r>
          </a:p>
          <a:p>
            <a:r>
              <a:rPr lang="it-IT" sz="1600" b="1" u="sng" dirty="0"/>
              <a:t>Tecnica chirurgica e anatomia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Entrambe prevedono una </a:t>
            </a:r>
            <a:r>
              <a:rPr lang="it-IT" sz="1600" dirty="0">
                <a:solidFill>
                  <a:srgbClr val="FF0000"/>
                </a:solidFill>
              </a:rPr>
              <a:t>sleeve </a:t>
            </a:r>
            <a:r>
              <a:rPr lang="it-IT" sz="1600" dirty="0" err="1">
                <a:solidFill>
                  <a:srgbClr val="FF0000"/>
                </a:solidFill>
              </a:rPr>
              <a:t>gastrectomy</a:t>
            </a:r>
            <a:r>
              <a:rPr lang="it-IT" sz="1600" dirty="0">
                <a:solidFill>
                  <a:srgbClr val="FF0000"/>
                </a:solidFill>
              </a:rPr>
              <a:t> ed un sottostante bypass gastro-ileale</a:t>
            </a:r>
            <a:r>
              <a:rPr lang="it-IT" sz="16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Il doppio transito del bolo alimentare attraverso il duodeno (circa 1/3) ed attraverso l’ileo (2/3) </a:t>
            </a:r>
            <a:r>
              <a:rPr lang="it-IT" sz="1600" dirty="0">
                <a:solidFill>
                  <a:srgbClr val="FF0000"/>
                </a:solidFill>
              </a:rPr>
              <a:t>consente un calo ponderale efficace e duraturo nel tempo</a:t>
            </a:r>
            <a:r>
              <a:rPr lang="it-IT" sz="1600" dirty="0"/>
              <a:t> senza determinare gli effetti negativi del malassorbimento.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Il transito attraverso il duodeno </a:t>
            </a:r>
            <a:r>
              <a:rPr lang="it-IT" sz="1600" dirty="0">
                <a:solidFill>
                  <a:srgbClr val="FF0000"/>
                </a:solidFill>
              </a:rPr>
              <a:t>consente infatti l’assorbimento dei nutrienti necessari ad evitare un malassorbimento intestinale</a:t>
            </a:r>
            <a:r>
              <a:rPr lang="it-IT" sz="16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Un altro vantaggio di queste procedure è </a:t>
            </a:r>
            <a:r>
              <a:rPr lang="it-IT" sz="1600" dirty="0">
                <a:solidFill>
                  <a:srgbClr val="FF0000"/>
                </a:solidFill>
              </a:rPr>
              <a:t>l’assenza di tratti intestinali esclusi e quindi la possibilità di eseguire indagini endoscopiche </a:t>
            </a:r>
            <a:r>
              <a:rPr lang="it-IT" sz="1600" dirty="0"/>
              <a:t>tradizionali su stomaco, duodeno e via biliare principale al pari dei bypass funzionali.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Gli interventi vengono condotti in videolaparoscopia o con tecnica robotica in anestesia generale.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E88B7DF-07D8-B6C8-FAA2-C645E06CBB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5598" y="6268915"/>
            <a:ext cx="1672938" cy="5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6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F663784-35E5-14BC-C1F7-FEF4002CD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contenuto 8">
            <a:extLst>
              <a:ext uri="{FF2B5EF4-FFF2-40B4-BE49-F238E27FC236}">
                <a16:creationId xmlns:a16="http://schemas.microsoft.com/office/drawing/2014/main" id="{4FC53D35-8FD4-B3CF-21B4-4B10252D3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6" y="2186583"/>
            <a:ext cx="5527778" cy="409055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2152AA0-319D-AE88-75DE-7224225F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35CCBA6-7718-63B5-BC00-AF2B821A0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7E11774-FFE0-FA82-3EBB-524FB0549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BE89495-3973-C2BF-7F46-53AD078C1B82}"/>
              </a:ext>
            </a:extLst>
          </p:cNvPr>
          <p:cNvSpPr txBox="1"/>
          <p:nvPr/>
        </p:nvSpPr>
        <p:spPr>
          <a:xfrm>
            <a:off x="2189285" y="1709530"/>
            <a:ext cx="7218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Bipartizioni (OATB, RYTB)</a:t>
            </a:r>
          </a:p>
          <a:p>
            <a:pPr algn="ctr"/>
            <a:endParaRPr lang="it-IT" sz="32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F6A21DD-D8D8-6FCA-0276-4854C5270A5A}"/>
              </a:ext>
            </a:extLst>
          </p:cNvPr>
          <p:cNvSpPr txBox="1"/>
          <p:nvPr/>
        </p:nvSpPr>
        <p:spPr>
          <a:xfrm>
            <a:off x="5328138" y="2319036"/>
            <a:ext cx="658656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u="sng" dirty="0"/>
              <a:t>Tecnica chirurgica e anatomia</a:t>
            </a:r>
            <a:endParaRPr lang="it-IT" sz="16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Dopo la sleeve </a:t>
            </a:r>
            <a:r>
              <a:rPr lang="it-IT" sz="1600" dirty="0" err="1"/>
              <a:t>gastrectomy</a:t>
            </a:r>
            <a:r>
              <a:rPr lang="it-IT" sz="1600" dirty="0"/>
              <a:t> la tecnica prevede un’anastomosi gastro-ileale a 250-300 cm dalla valvola ileocecale.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In caso di RYTB si esegue un ulteriore anastomosi ileo-ileale a circa 30 cm dalla precedente per creare una configurazione tipo bypass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lo scopo di questa 2°anastomosi è evitare un reflusso biliare nello stomaco.</a:t>
            </a:r>
          </a:p>
          <a:p>
            <a:endParaRPr lang="it-IT" sz="1600" dirty="0"/>
          </a:p>
          <a:p>
            <a:r>
              <a:rPr lang="it-IT" sz="1600" b="1" u="sng" dirty="0"/>
              <a:t>Meccanismi d’azione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Meccanico:</a:t>
            </a:r>
            <a:r>
              <a:rPr lang="it-IT" sz="1600" dirty="0"/>
              <a:t> restrizione indotta dalla tasca gastrica di esigue dimensioni e conseguente senso di sazietà alla sua distensione;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Ormonale-Metabolico</a:t>
            </a:r>
            <a:r>
              <a:rPr lang="it-IT" sz="1600" dirty="0"/>
              <a:t>: il transito precoce del cibo nell’ileo e contemporaneo nel duodeno-digiuno determinano un assorbimento “distale” dei nutrienti regolato anche dalla secrezione di </a:t>
            </a:r>
            <a:r>
              <a:rPr lang="it-IT" sz="1600" dirty="0" err="1"/>
              <a:t>entero</a:t>
            </a:r>
            <a:r>
              <a:rPr lang="it-IT" sz="1600" dirty="0"/>
              <a:t>-ormoni (GLP-1 in primis) che sono inoltre responsabili del senso di sazietà precoce.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996E7AE-51A6-B3B8-3CE6-603D610E1F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5598" y="6268915"/>
            <a:ext cx="1672938" cy="5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25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92663E2-A71B-EFF8-310D-088D15B2C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591F22-FF7D-53CC-D10D-329D7EB55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348E40E-9641-F084-AEFE-C7B896801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3132EEC-8FDF-055F-D30B-B2C77FC57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F1581FE-876A-EF9F-108D-857C7C2D6298}"/>
              </a:ext>
            </a:extLst>
          </p:cNvPr>
          <p:cNvSpPr txBox="1"/>
          <p:nvPr/>
        </p:nvSpPr>
        <p:spPr>
          <a:xfrm>
            <a:off x="2189285" y="1709530"/>
            <a:ext cx="7218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Bipartizioni (OATB, RYTB)</a:t>
            </a:r>
          </a:p>
          <a:p>
            <a:pPr algn="ctr"/>
            <a:endParaRPr lang="it-IT" sz="3200" dirty="0"/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C2EC1B1A-8121-1C6F-A6FA-BEFF95DD74A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5" y="2219424"/>
            <a:ext cx="5337674" cy="3949879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77C9480-8286-3020-3AA4-7A851CC9918F}"/>
              </a:ext>
            </a:extLst>
          </p:cNvPr>
          <p:cNvSpPr txBox="1"/>
          <p:nvPr/>
        </p:nvSpPr>
        <p:spPr>
          <a:xfrm>
            <a:off x="5068306" y="2186583"/>
            <a:ext cx="70533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u="sng" dirty="0"/>
              <a:t>Complicanze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mortalità &lt; 0.1%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complicanze circa 8.3% per la RYTB e fino al 10% per la OATB o SASI.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Fistola o leak anastomotico</a:t>
            </a:r>
            <a:r>
              <a:rPr lang="it-IT" sz="1600" dirty="0"/>
              <a:t>: deiscenza della sutura tra duodeno all’intestino o del moncone duodenale (complicanze rare)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Emorragia intestinale </a:t>
            </a:r>
            <a:r>
              <a:rPr lang="it-IT" sz="1600" dirty="0"/>
              <a:t>(nelle prime 48-72 h dopo l’intervento);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Occlusione intestinale</a:t>
            </a:r>
            <a:r>
              <a:rPr lang="it-IT" sz="1600" dirty="0"/>
              <a:t>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Deficit nutrizionali</a:t>
            </a:r>
            <a:r>
              <a:rPr lang="it-IT" sz="1600" dirty="0"/>
              <a:t>: ferro, calcio, vitamine A,D,E, K, e B12. Seppur meno frequenti rispetto agli interventi puramente malassorbitivi posso verificarsi ed è pertanto necessaria una supplementazione multivitaminica soprattutto nelle prime fasi dopo l’intervento con un follow up dietetico nutrizionale costante.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Reflusso gastro-esofageo </a:t>
            </a:r>
            <a:r>
              <a:rPr lang="it-IT" sz="1600" dirty="0"/>
              <a:t>(raro per la conservazione del piloro) raro nella RYGB, più frequente nella OATB/SASI); importanza della fluoroscopia con mdc per </a:t>
            </a:r>
            <a:r>
              <a:rPr lang="it-IT" sz="1600" dirty="0" err="1"/>
              <a:t>os</a:t>
            </a:r>
            <a:endParaRPr lang="it-IT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Diarrea e dolore addominale </a:t>
            </a:r>
            <a:r>
              <a:rPr lang="it-IT" sz="1600" dirty="0"/>
              <a:t>possono occasionalmente essere presenti soprattutto in caso in cui il paziente non segua le indicazioni alimentari corrette ed abbia una alto introito di cibi grassi</a:t>
            </a:r>
          </a:p>
          <a:p>
            <a:r>
              <a:rPr lang="it-IT" sz="1600" dirty="0"/>
              <a:t>Pur non essendo interventi malassorbitivi è comunque fondamentale il follow up multidisciplinare serrato del paziente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FC1A2E8-4E60-CBBB-CAB3-A909C7E5C6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3020" y="6169303"/>
            <a:ext cx="1672938" cy="5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6869748-6F66-5055-6C9F-7CBB84612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ABBB1A-D12B-F0F7-1272-73F22CB4C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E41C7A2-8FB5-CF72-735C-99732C464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46460B9-7A4C-8EBE-EB4A-E50DFE5E8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4FF63F3F-D6FC-00E2-1C19-AABC72A7F2F1}"/>
              </a:ext>
            </a:extLst>
          </p:cNvPr>
          <p:cNvSpPr txBox="1"/>
          <p:nvPr/>
        </p:nvSpPr>
        <p:spPr>
          <a:xfrm>
            <a:off x="1554460" y="1457415"/>
            <a:ext cx="90824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SADI, SADI-S (single </a:t>
            </a:r>
            <a:r>
              <a:rPr lang="it-IT" sz="2400" b="1" dirty="0" err="1"/>
              <a:t>anastomosis</a:t>
            </a:r>
            <a:r>
              <a:rPr lang="it-IT" sz="2400" b="1" dirty="0"/>
              <a:t> duodeno-</a:t>
            </a:r>
            <a:r>
              <a:rPr lang="it-IT" sz="2400" b="1" dirty="0" err="1"/>
              <a:t>ileal</a:t>
            </a:r>
            <a:r>
              <a:rPr lang="it-IT" sz="2400" b="1" dirty="0"/>
              <a:t> bypass-with Sleeve) </a:t>
            </a:r>
            <a:r>
              <a:rPr lang="it-IT" sz="2400" b="1" dirty="0" err="1"/>
              <a:t>Gastrectomy</a:t>
            </a:r>
            <a:r>
              <a:rPr lang="it-IT" sz="2400" b="1" dirty="0"/>
              <a:t>)</a:t>
            </a:r>
          </a:p>
          <a:p>
            <a:pPr algn="ctr"/>
            <a:endParaRPr lang="it-IT" sz="40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205B8BF-1DA4-E532-97F5-73226E93EFC5}"/>
              </a:ext>
            </a:extLst>
          </p:cNvPr>
          <p:cNvSpPr txBox="1"/>
          <p:nvPr/>
        </p:nvSpPr>
        <p:spPr>
          <a:xfrm>
            <a:off x="4746815" y="2081008"/>
            <a:ext cx="724779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Storia: </a:t>
            </a:r>
            <a:r>
              <a:rPr lang="it-IT" dirty="0"/>
              <a:t>metodica descritta nel 2007 con l’intenzione di semplificare una tecnica chirurgica </a:t>
            </a:r>
            <a:r>
              <a:rPr lang="it-IT" dirty="0" err="1"/>
              <a:t>piu</a:t>
            </a:r>
            <a:r>
              <a:rPr lang="it-IT" dirty="0"/>
              <a:t> complessa, la diversione </a:t>
            </a:r>
            <a:r>
              <a:rPr lang="it-IT" dirty="0" err="1"/>
              <a:t>bileopancreatica</a:t>
            </a:r>
            <a:r>
              <a:rPr lang="it-IT" dirty="0"/>
              <a:t> con </a:t>
            </a:r>
            <a:r>
              <a:rPr lang="it-IT" dirty="0" err="1"/>
              <a:t>duodenal</a:t>
            </a:r>
            <a:r>
              <a:rPr lang="it-IT" dirty="0"/>
              <a:t> switch (BPD-DS).</a:t>
            </a:r>
          </a:p>
          <a:p>
            <a:r>
              <a:rPr lang="it-IT" b="1" dirty="0"/>
              <a:t>Tecnica chirurgica e anatomia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intervento in laparoscopia o con tecnica robotica in anestesia generale.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Può essere eseguita come tecnica primaria o come reintervento per insufficiente calo ponderale dopo sleeve </a:t>
            </a:r>
            <a:r>
              <a:rPr lang="it-IT" dirty="0" err="1"/>
              <a:t>gastrectomy</a:t>
            </a:r>
            <a:r>
              <a:rPr lang="it-IT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Dopo una sleeve </a:t>
            </a:r>
            <a:r>
              <a:rPr lang="it-IT" dirty="0" err="1"/>
              <a:t>gastrectomy</a:t>
            </a:r>
            <a:r>
              <a:rPr lang="it-IT" dirty="0"/>
              <a:t> la tecnica prevede la </a:t>
            </a:r>
            <a:r>
              <a:rPr lang="it-IT" dirty="0" err="1"/>
              <a:t>transezione</a:t>
            </a:r>
            <a:r>
              <a:rPr lang="it-IT" dirty="0"/>
              <a:t> del duodeno 2 cm dopo al piloro e la creazione di una anastomosi duodeno-ileale a circa 300 cm dalla valvola ileocecale.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Viene così creata un‘ansa alimentare di 300 cm ed un ansa biliare di lunghezza variabile in base alla lunghezza primitiva dell’intestino tenue.</a:t>
            </a:r>
          </a:p>
          <a:p>
            <a:endParaRPr lang="it-IT" dirty="0"/>
          </a:p>
          <a:p>
            <a:endParaRPr lang="it-IT" sz="1600" dirty="0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FBDBB053-71D6-D585-E4E9-B81FBAA1617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887430"/>
            <a:ext cx="3299014" cy="479092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0C1E39D-6921-7C1C-F6EC-340154EC8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036" y="6159316"/>
            <a:ext cx="1672938" cy="5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72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8778792-D7E4-669A-7743-3CC0D12D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147F7B-4AB8-0034-05AC-5A7103D6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42FE86C-C845-E1A4-3760-CB2A0D842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C4C49C9-CF78-EFAA-941D-29FABB544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8AF7E55-CAA5-43C1-2B37-B960583AF0CC}"/>
              </a:ext>
            </a:extLst>
          </p:cNvPr>
          <p:cNvSpPr txBox="1"/>
          <p:nvPr/>
        </p:nvSpPr>
        <p:spPr>
          <a:xfrm>
            <a:off x="1554460" y="1457415"/>
            <a:ext cx="90824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SADI, SADI-S (single </a:t>
            </a:r>
            <a:r>
              <a:rPr lang="it-IT" sz="2400" b="1" dirty="0" err="1"/>
              <a:t>anastomosis</a:t>
            </a:r>
            <a:r>
              <a:rPr lang="it-IT" sz="2400" b="1" dirty="0"/>
              <a:t> duodeno-</a:t>
            </a:r>
            <a:r>
              <a:rPr lang="it-IT" sz="2400" b="1" dirty="0" err="1"/>
              <a:t>ileal</a:t>
            </a:r>
            <a:r>
              <a:rPr lang="it-IT" sz="2400" b="1" dirty="0"/>
              <a:t> bypass-with Sleeve) </a:t>
            </a:r>
            <a:r>
              <a:rPr lang="it-IT" sz="2400" b="1" dirty="0" err="1"/>
              <a:t>Gastrectomy</a:t>
            </a:r>
            <a:r>
              <a:rPr lang="it-IT" sz="2400" b="1" dirty="0"/>
              <a:t>)</a:t>
            </a:r>
          </a:p>
          <a:p>
            <a:pPr algn="ctr"/>
            <a:endParaRPr lang="it-IT" sz="40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274121A-2E0A-2624-C293-B32404D00170}"/>
              </a:ext>
            </a:extLst>
          </p:cNvPr>
          <p:cNvSpPr txBox="1"/>
          <p:nvPr/>
        </p:nvSpPr>
        <p:spPr>
          <a:xfrm>
            <a:off x="4746814" y="2841537"/>
            <a:ext cx="72477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Meccanismo d’azione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meccanico: </a:t>
            </a:r>
            <a:r>
              <a:rPr lang="it-IT" sz="1600" dirty="0"/>
              <a:t>restrizione indotta dalla tasca gastrica di esigue dimensioni e conseguente senso di sazietà alla sua distensione 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ormonale</a:t>
            </a:r>
            <a:r>
              <a:rPr lang="it-IT" sz="1600" dirty="0"/>
              <a:t>: influenza sulla secrezione di </a:t>
            </a:r>
            <a:r>
              <a:rPr lang="it-IT" sz="1600" dirty="0" err="1"/>
              <a:t>entero</a:t>
            </a:r>
            <a:r>
              <a:rPr lang="it-IT" sz="1600" dirty="0"/>
              <a:t>-ormoni e centri regolatori ipotalamici di fame/sazietà;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dirty="0" err="1">
                <a:highlight>
                  <a:srgbClr val="FFFF00"/>
                </a:highlight>
              </a:rPr>
              <a:t>ipoassorbitivo</a:t>
            </a:r>
            <a:r>
              <a:rPr lang="it-IT" sz="1600" dirty="0">
                <a:highlight>
                  <a:srgbClr val="FFFF00"/>
                </a:highlight>
              </a:rPr>
              <a:t>:</a:t>
            </a:r>
            <a:r>
              <a:rPr lang="it-IT" sz="1600" dirty="0"/>
              <a:t> la presenza di lungo tratto di ansa biliare determina un </a:t>
            </a:r>
            <a:r>
              <a:rPr lang="it-IT" sz="1600" dirty="0" err="1"/>
              <a:t>ipoassorbimento</a:t>
            </a:r>
            <a:r>
              <a:rPr lang="it-IT" sz="1600" dirty="0"/>
              <a:t> di nutrienti. La presenza di un piccolo tratto di duodeno preserva comunque da severi deficiti nutrizionali tipici della diversione </a:t>
            </a:r>
            <a:r>
              <a:rPr lang="it-IT" sz="1600" dirty="0" err="1"/>
              <a:t>bileopancreatica</a:t>
            </a:r>
            <a:r>
              <a:rPr lang="it-IT" sz="1600" dirty="0"/>
              <a:t>.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D2020F24-7215-2BC6-90E5-45C95607A7D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887430"/>
            <a:ext cx="3299014" cy="479092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A32EC6E-C0F4-5770-CE62-97AFB7556C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8698" y="6159316"/>
            <a:ext cx="1672938" cy="5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87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290233D-218B-9E55-A84A-5A5CD1E38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078E52-D6EC-A006-5062-D78BEF14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D5BCF72-14C6-9D17-FB36-AE3015025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15309B8-CF40-D95F-DAD1-7155D0949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00B8B17-C849-E380-968A-254E6ACE6A8B}"/>
              </a:ext>
            </a:extLst>
          </p:cNvPr>
          <p:cNvSpPr txBox="1"/>
          <p:nvPr/>
        </p:nvSpPr>
        <p:spPr>
          <a:xfrm>
            <a:off x="1554460" y="1457415"/>
            <a:ext cx="90824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SADI, SADI-S (single </a:t>
            </a:r>
            <a:r>
              <a:rPr lang="it-IT" sz="2400" b="1" dirty="0" err="1"/>
              <a:t>anastomosis</a:t>
            </a:r>
            <a:r>
              <a:rPr lang="it-IT" sz="2400" b="1" dirty="0"/>
              <a:t> duodeno-</a:t>
            </a:r>
            <a:r>
              <a:rPr lang="it-IT" sz="2400" b="1" dirty="0" err="1"/>
              <a:t>ileal</a:t>
            </a:r>
            <a:r>
              <a:rPr lang="it-IT" sz="2400" b="1" dirty="0"/>
              <a:t> bypass-with Sleeve) </a:t>
            </a:r>
            <a:r>
              <a:rPr lang="it-IT" sz="2400" b="1" dirty="0" err="1"/>
              <a:t>Gastrectomy</a:t>
            </a:r>
            <a:r>
              <a:rPr lang="it-IT" sz="2400" b="1" dirty="0"/>
              <a:t>)</a:t>
            </a:r>
          </a:p>
          <a:p>
            <a:pPr algn="ctr"/>
            <a:endParaRPr lang="it-IT" sz="40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B88A715-A2BF-DD4D-9FAA-807238B7D193}"/>
              </a:ext>
            </a:extLst>
          </p:cNvPr>
          <p:cNvSpPr txBox="1"/>
          <p:nvPr/>
        </p:nvSpPr>
        <p:spPr>
          <a:xfrm>
            <a:off x="4746814" y="2020265"/>
            <a:ext cx="72477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Complicanze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/>
              <a:t>mortalità &lt; 0.67%; le complicanze variano dal 5.4 al 16.9%.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Fistola o leak anastomotico</a:t>
            </a:r>
            <a:r>
              <a:rPr lang="it-IT" sz="1600" dirty="0"/>
              <a:t>: deiscenza della sutura che unisce il duodeno all’intestino o del moncone duodenale (complicanze rare)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Emorragia intestinale</a:t>
            </a:r>
            <a:r>
              <a:rPr lang="it-IT" sz="1600" dirty="0"/>
              <a:t>: si verifica nelle prime 48-72 h dopo l’intervento;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Occlusione intestinale</a:t>
            </a:r>
            <a:r>
              <a:rPr lang="it-IT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Deficit nutrizionali</a:t>
            </a:r>
            <a:r>
              <a:rPr lang="it-IT" sz="1600" dirty="0"/>
              <a:t>: ferro, calcio, vitamine A,D,E, K, e B12. E’ necessaria una supplementazione multivitaminica a lungo termine con un follow up dietetico nutrizionale costante.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Reflusso gastroesofageo </a:t>
            </a:r>
            <a:r>
              <a:rPr lang="it-IT" sz="1600" dirty="0"/>
              <a:t>(raro per la conservazione del piloro)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highlight>
                  <a:srgbClr val="FFFF00"/>
                </a:highlight>
              </a:rPr>
              <a:t>Diarrea e dolore addominale </a:t>
            </a:r>
            <a:r>
              <a:rPr lang="it-IT" sz="1600" dirty="0"/>
              <a:t>possono occasionalmente essere presente soprattutto in caso in cui il paziente non segua le indicazioni alimentari corrette ed abbia una alto introito di cibi grassi</a:t>
            </a:r>
          </a:p>
          <a:p>
            <a:r>
              <a:rPr lang="it-IT" sz="1600" dirty="0"/>
              <a:t>La natura </a:t>
            </a:r>
            <a:r>
              <a:rPr lang="it-IT" sz="1600" dirty="0" err="1"/>
              <a:t>ipoassorbitiva</a:t>
            </a:r>
            <a:r>
              <a:rPr lang="it-IT" sz="1600" dirty="0"/>
              <a:t> della procedura rende quanto mai fondamentale il follow up multidisciplinare serrato del paziente.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it-IT" sz="1600" dirty="0"/>
          </a:p>
          <a:p>
            <a:endParaRPr lang="it-IT" sz="1400" dirty="0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54D341B0-2AD6-301B-553B-3E5184B1DDD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887430"/>
            <a:ext cx="3299014" cy="479092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B38A20FD-8AD3-3D3A-D6AB-7FEEBBB3B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3867" y="6192112"/>
            <a:ext cx="1672938" cy="5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37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0DDFAD6-8DA4-B8BA-10F4-9078BBF25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721E6C-68D3-BDD3-2F62-EE5DEDB53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C554B69-2EA9-732C-C9AB-065853AF2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5212D8A-454E-6729-4404-767CFF320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2CEA3C82-1E41-949C-61C0-C70EA6B9D80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7477322"/>
              </p:ext>
            </p:extLst>
          </p:nvPr>
        </p:nvGraphicFramePr>
        <p:xfrm>
          <a:off x="2497014" y="2514600"/>
          <a:ext cx="8780585" cy="3462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A3C2E584-0D50-C727-0A75-2C37EE35D589}"/>
              </a:ext>
            </a:extLst>
          </p:cNvPr>
          <p:cNvSpPr txBox="1"/>
          <p:nvPr/>
        </p:nvSpPr>
        <p:spPr>
          <a:xfrm>
            <a:off x="2171700" y="1943101"/>
            <a:ext cx="7218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Quali esami abbiano a disposizione?</a:t>
            </a:r>
            <a:endParaRPr lang="it-IT" sz="2400" dirty="0"/>
          </a:p>
          <a:p>
            <a:pPr algn="ctr"/>
            <a:endParaRPr lang="it-IT" sz="24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61BC604-4026-97B4-3019-2FDA5D9472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16" y="3793165"/>
            <a:ext cx="1828800" cy="18288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E6E884B-6919-ECFD-DB98-2A5A49AF7C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35" y="2515883"/>
            <a:ext cx="2092241" cy="117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611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61CB224-754B-675A-F59E-9CE805456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52DC44-82D0-5E68-1B58-C9909BC9F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19EB2DE-55AD-C7EE-EE4A-6DD27EAD2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E9082B56-9CFD-25D0-E077-49AA6597C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8BCA7CB7-0198-9DAB-C01F-D9F137E6CFE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38444351"/>
              </p:ext>
            </p:extLst>
          </p:nvPr>
        </p:nvGraphicFramePr>
        <p:xfrm>
          <a:off x="764931" y="1769349"/>
          <a:ext cx="10761784" cy="481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2415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5C3BB13-30C7-4E4D-D667-4B006A624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F45189-DAA8-7755-A716-7B291045E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94B3E18-9363-8C4B-F5ED-0ACE3296D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2A82E92-FF13-31F5-FDE2-43990EDC6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D82FAAB8-3550-BC0D-18CE-0C82FD97378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98874478"/>
              </p:ext>
            </p:extLst>
          </p:nvPr>
        </p:nvGraphicFramePr>
        <p:xfrm>
          <a:off x="793512" y="2800794"/>
          <a:ext cx="10604350" cy="386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B85CE7AC-5EEC-BC34-AD2E-12380CE7FAE2}"/>
              </a:ext>
            </a:extLst>
          </p:cNvPr>
          <p:cNvSpPr txBox="1"/>
          <p:nvPr/>
        </p:nvSpPr>
        <p:spPr>
          <a:xfrm>
            <a:off x="985364" y="1826269"/>
            <a:ext cx="96363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Il transito RX con </a:t>
            </a:r>
            <a:r>
              <a:rPr lang="it-IT" sz="2000" dirty="0" err="1"/>
              <a:t>MdC</a:t>
            </a:r>
            <a:r>
              <a:rPr lang="it-IT" sz="2000" dirty="0"/>
              <a:t> idrosolubile per </a:t>
            </a:r>
            <a:r>
              <a:rPr lang="it-IT" sz="2000" dirty="0" err="1"/>
              <a:t>os</a:t>
            </a:r>
            <a:r>
              <a:rPr lang="it-IT" sz="2000" dirty="0"/>
              <a:t>  è insostituibile per la dinamica.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I segni più importanti sono: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0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B873BAC-B555-5F72-4A3E-32481098FA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048" y="1496816"/>
            <a:ext cx="2288588" cy="128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52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68CB881-B533-3F98-6230-B34D1CFA5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88C313-F25F-4004-73DB-52AC70BE6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13668A4-7CC9-E399-9D2C-9F2F7E468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00F6F2E-7DF9-360D-B8E5-6082FACA6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C8426B3-D340-61AD-7294-6B9F886DA74D}"/>
              </a:ext>
            </a:extLst>
          </p:cNvPr>
          <p:cNvSpPr txBox="1"/>
          <p:nvPr/>
        </p:nvSpPr>
        <p:spPr>
          <a:xfrm>
            <a:off x="204453" y="1762385"/>
            <a:ext cx="37664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La TC con mdc e.v. completa il quadro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Segni chiave in TC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18332A4A-0E5B-928D-FAE2-131AE0F24B4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39093221"/>
              </p:ext>
            </p:extLst>
          </p:nvPr>
        </p:nvGraphicFramePr>
        <p:xfrm>
          <a:off x="2769578" y="1496816"/>
          <a:ext cx="8862646" cy="5144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Immagine 10">
            <a:extLst>
              <a:ext uri="{FF2B5EF4-FFF2-40B4-BE49-F238E27FC236}">
                <a16:creationId xmlns:a16="http://schemas.microsoft.com/office/drawing/2014/main" id="{B6EE3AFA-7D8D-4390-2BCC-84408FEE71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55" y="2840799"/>
            <a:ext cx="2669730" cy="266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57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4A2D2A1-FDC2-3E25-52E5-76C2499A6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913332-FAFC-F6BC-B9AF-CE47223B9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61BD1C6-04B7-BB9B-66A7-6683B0087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15E24C1-F545-192D-2136-1EF1EA6EA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F71C38C8-9B93-3B26-1FF4-25A738A1090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85" y="1408893"/>
            <a:ext cx="5878612" cy="5316234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BA21306-6803-8618-73D4-3DC9E95E7B00}"/>
              </a:ext>
            </a:extLst>
          </p:cNvPr>
          <p:cNvSpPr txBox="1"/>
          <p:nvPr/>
        </p:nvSpPr>
        <p:spPr>
          <a:xfrm>
            <a:off x="9126416" y="3429000"/>
            <a:ext cx="24706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Emergency imaging of complications related to obesity treatments. </a:t>
            </a:r>
            <a:r>
              <a:rPr lang="it-IT" sz="1400" dirty="0"/>
              <a:t>Emergency </a:t>
            </a:r>
            <a:r>
              <a:rPr lang="it-IT" sz="1400" dirty="0" err="1"/>
              <a:t>Radiology</a:t>
            </a:r>
            <a:r>
              <a:rPr lang="it-IT" sz="1400" dirty="0"/>
              <a:t> (2026) 33:633–639</a:t>
            </a:r>
          </a:p>
        </p:txBody>
      </p:sp>
      <p:pic>
        <p:nvPicPr>
          <p:cNvPr id="5" name="Segnaposto contenuto 7">
            <a:extLst>
              <a:ext uri="{FF2B5EF4-FFF2-40B4-BE49-F238E27FC236}">
                <a16:creationId xmlns:a16="http://schemas.microsoft.com/office/drawing/2014/main" id="{202709FF-731C-9C35-634C-F8908EDEBC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80" b="69728"/>
          <a:stretch>
            <a:fillRect/>
          </a:stretch>
        </p:blipFill>
        <p:spPr>
          <a:xfrm>
            <a:off x="8867997" y="2427468"/>
            <a:ext cx="3446584" cy="949510"/>
          </a:xfrm>
          <a:prstGeom prst="rect">
            <a:avLst/>
          </a:prstGeom>
        </p:spPr>
      </p:pic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52642B56-6F33-53B6-895C-889D8A53E9DF}"/>
              </a:ext>
            </a:extLst>
          </p:cNvPr>
          <p:cNvCxnSpPr/>
          <p:nvPr/>
        </p:nvCxnSpPr>
        <p:spPr>
          <a:xfrm>
            <a:off x="2989385" y="3719146"/>
            <a:ext cx="58786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03323EB7-0100-1D2E-1485-E6B3521554CC}"/>
              </a:ext>
            </a:extLst>
          </p:cNvPr>
          <p:cNvCxnSpPr/>
          <p:nvPr/>
        </p:nvCxnSpPr>
        <p:spPr>
          <a:xfrm>
            <a:off x="2983528" y="4654061"/>
            <a:ext cx="58786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5E57B220-1EAD-F7AC-5141-FCBD0DE70E3B}"/>
              </a:ext>
            </a:extLst>
          </p:cNvPr>
          <p:cNvCxnSpPr/>
          <p:nvPr/>
        </p:nvCxnSpPr>
        <p:spPr>
          <a:xfrm>
            <a:off x="2968878" y="5685692"/>
            <a:ext cx="58786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421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B75C172-F9B2-326D-2F6C-CC362B41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4F048B5B-DBA1-BE72-7CD5-A2C8425BE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5D3A3E2-1BC2-4556-6F7F-A8EA0F74A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0ADA4390-8257-CDFB-AB86-27604E5DA10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5" y="81672"/>
            <a:ext cx="11842209" cy="669465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C8E519B-C6DB-0830-A2C6-BE79700EF614}"/>
              </a:ext>
            </a:extLst>
          </p:cNvPr>
          <p:cNvSpPr txBox="1"/>
          <p:nvPr/>
        </p:nvSpPr>
        <p:spPr>
          <a:xfrm>
            <a:off x="8678008" y="4580792"/>
            <a:ext cx="2826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FFFF00"/>
                </a:solidFill>
              </a:rPr>
              <a:t>Emergency imaging of complications related to obesity treatments. </a:t>
            </a:r>
          </a:p>
          <a:p>
            <a:r>
              <a:rPr lang="it-IT" sz="1400" i="1" dirty="0">
                <a:solidFill>
                  <a:srgbClr val="FFFF00"/>
                </a:solidFill>
              </a:rPr>
              <a:t>Emergency </a:t>
            </a:r>
            <a:r>
              <a:rPr lang="it-IT" sz="1400" i="1" dirty="0" err="1">
                <a:solidFill>
                  <a:srgbClr val="FFFF00"/>
                </a:solidFill>
              </a:rPr>
              <a:t>Radiology</a:t>
            </a:r>
            <a:r>
              <a:rPr lang="it-IT" sz="1400" i="1" dirty="0">
                <a:solidFill>
                  <a:srgbClr val="FFFF00"/>
                </a:solidFill>
              </a:rPr>
              <a:t> (2026) 33:633–639</a:t>
            </a:r>
          </a:p>
        </p:txBody>
      </p:sp>
    </p:spTree>
    <p:extLst>
      <p:ext uri="{BB962C8B-B14F-4D97-AF65-F5344CB8AC3E}">
        <p14:creationId xmlns:p14="http://schemas.microsoft.com/office/powerpoint/2010/main" val="1313407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184C60F-94F5-49FC-3CB2-F20D174C6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F03B5C-0849-0705-F4B4-A280A4A48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8A21F9B-AC9A-E239-1497-AC4628B41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945BB38-07E1-36D1-4BA2-CB5594A14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ADD1A8E2-5355-7CD7-D1C9-1EC4AB38E53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936" y="1613675"/>
            <a:ext cx="9058744" cy="437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81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35C2FCD-3130-24E3-C663-BA33BB897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985753-626C-FF5D-F5A6-DC2A4F788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A418852-1BF7-0A01-6248-F178A3DE4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E0625F0D-26F9-4999-3526-7E865A2EE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78B7BE20-9F07-89E4-5B8D-CF64BA97FDFB}"/>
              </a:ext>
            </a:extLst>
          </p:cNvPr>
          <p:cNvSpPr txBox="1"/>
          <p:nvPr/>
        </p:nvSpPr>
        <p:spPr>
          <a:xfrm>
            <a:off x="7561385" y="5621846"/>
            <a:ext cx="2901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Emergency </a:t>
            </a:r>
            <a:r>
              <a:rPr lang="it-IT" sz="1400" dirty="0" err="1">
                <a:solidFill>
                  <a:schemeClr val="bg1"/>
                </a:solidFill>
              </a:rPr>
              <a:t>Radiology</a:t>
            </a:r>
            <a:r>
              <a:rPr lang="it-IT" sz="1400" dirty="0">
                <a:solidFill>
                  <a:schemeClr val="bg1"/>
                </a:solidFill>
              </a:rPr>
              <a:t> (2026) 33:633–639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3820EFC-37F7-6232-A322-E2D184600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21" y="1540020"/>
            <a:ext cx="10513557" cy="50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39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FB50505-6D08-0D99-6B42-C7CC9A0C1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0A03F5-1C1B-8815-51E0-8572BDB3A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96A9F9C-20C3-5EA0-F293-BA299448A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9CAF809-DD15-FF47-313C-097AC7CB3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90E8A10-63F2-0EFD-E5FA-40B57B4FA9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5" y="1627076"/>
            <a:ext cx="10664430" cy="501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59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71A0245-1BA5-21FF-1485-2452ECE4F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A5499F-3F1E-FD57-1DB6-9477249ED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1D74089-7229-D632-A947-91A231FD7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35BD295-683F-C5EC-CF7F-A0FF7AE0B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3" name="Segnaposto contenuto 2">
            <a:extLst>
              <a:ext uri="{FF2B5EF4-FFF2-40B4-BE49-F238E27FC236}">
                <a16:creationId xmlns:a16="http://schemas.microsoft.com/office/drawing/2014/main" id="{D16E0ED1-5CF2-24C3-679E-E9FBBC16565E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18727424"/>
              </p:ext>
            </p:extLst>
          </p:nvPr>
        </p:nvGraphicFramePr>
        <p:xfrm>
          <a:off x="693966" y="2468646"/>
          <a:ext cx="10363826" cy="3424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655F100B-DEB6-2712-7970-741627F672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621" y="1618045"/>
            <a:ext cx="2238902" cy="149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3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CBE7144-E262-2A02-F0B4-C142222A1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18893F-59BE-AA19-B949-7550E82D0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301" y="216200"/>
            <a:ext cx="8346772" cy="1493330"/>
          </a:xfrm>
        </p:spPr>
        <p:txBody>
          <a:bodyPr>
            <a:normAutofit/>
          </a:bodyPr>
          <a:lstStyle/>
          <a:p>
            <a:r>
              <a:rPr lang="it-IT" sz="2400" dirty="0"/>
              <a:t>IMAGING PER “NON-RADIOLOGI”: </a:t>
            </a:r>
            <a:br>
              <a:rPr lang="it-IT" sz="2400" dirty="0"/>
            </a:br>
            <a:r>
              <a:rPr lang="it-IT" sz="2400" dirty="0"/>
              <a:t>COME LEGGERE TRANSITI E TC DOPO </a:t>
            </a:r>
            <a:br>
              <a:rPr lang="it-IT" sz="2400" dirty="0"/>
            </a:br>
            <a:r>
              <a:rPr lang="it-IT" sz="2400" dirty="0"/>
              <a:t>PROCEDURE COMPLESSE (SADI-S, BIPARTIZIONI)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0232F32-4BB9-2BC7-E8BB-B88BB1081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4" t="3494" r="29347" b="66405"/>
          <a:stretch>
            <a:fillRect/>
          </a:stretch>
        </p:blipFill>
        <p:spPr>
          <a:xfrm>
            <a:off x="119744" y="179644"/>
            <a:ext cx="1331807" cy="13171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44ADBBC-31E3-6858-ED77-2AE1D01F3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073" y="163345"/>
            <a:ext cx="1795102" cy="903456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5F1FE053-23B9-7AA3-1786-6551C49FD57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85981324"/>
              </p:ext>
            </p:extLst>
          </p:nvPr>
        </p:nvGraphicFramePr>
        <p:xfrm>
          <a:off x="802798" y="2384676"/>
          <a:ext cx="10363826" cy="3424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2A3ECF4A-4E71-C4CD-AE7B-A6C07C3AB4C9}"/>
              </a:ext>
            </a:extLst>
          </p:cNvPr>
          <p:cNvSpPr txBox="1"/>
          <p:nvPr/>
        </p:nvSpPr>
        <p:spPr>
          <a:xfrm>
            <a:off x="3147646" y="1709530"/>
            <a:ext cx="58205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/>
              <a:t>CONCLUSIONI</a:t>
            </a:r>
          </a:p>
        </p:txBody>
      </p:sp>
    </p:spTree>
    <p:extLst>
      <p:ext uri="{BB962C8B-B14F-4D97-AF65-F5344CB8AC3E}">
        <p14:creationId xmlns:p14="http://schemas.microsoft.com/office/powerpoint/2010/main" val="1827489644"/>
      </p:ext>
    </p:extLst>
  </p:cSld>
  <p:clrMapOvr>
    <a:masterClrMapping/>
  </p:clrMapOvr>
</p:sld>
</file>

<file path=ppt/theme/theme1.xml><?xml version="1.0" encoding="utf-8"?>
<a:theme xmlns:a="http://schemas.openxmlformats.org/drawingml/2006/main" name="Goccia">
  <a:themeElements>
    <a:clrScheme name="Gocci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cci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cci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Goccia</Template>
  <TotalTime>2666</TotalTime>
  <Words>2420</Words>
  <Application>Microsoft Office PowerPoint</Application>
  <PresentationFormat>Widescreen</PresentationFormat>
  <Paragraphs>203</Paragraphs>
  <Slides>21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6" baseType="lpstr">
      <vt:lpstr>Aptos</vt:lpstr>
      <vt:lpstr>Arial</vt:lpstr>
      <vt:lpstr>Bahnschrift Condensed</vt:lpstr>
      <vt:lpstr>Tw Cen MT</vt:lpstr>
      <vt:lpstr>Goccia</vt:lpstr>
      <vt:lpstr>Presentazione standard di PowerPoint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Presentazione standard di PowerPoint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  <vt:lpstr>IMAGING PER “NON-RADIOLOGI”:  COME LEGGERE TRANSITI E TC DOPO  PROCEDURE COMPLESSE (SADI-S, BIPARTIZIONI)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Michele Tonerini</dc:creator>
  <cp:lastModifiedBy>Michele Tonerini</cp:lastModifiedBy>
  <cp:revision>29</cp:revision>
  <dcterms:created xsi:type="dcterms:W3CDTF">2026-09-10T07:47:58Z</dcterms:created>
  <dcterms:modified xsi:type="dcterms:W3CDTF">2026-09-19T06:32:28Z</dcterms:modified>
</cp:coreProperties>
</file>